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2" r:id="rId4"/>
    <p:sldId id="301" r:id="rId5"/>
    <p:sldId id="262" r:id="rId6"/>
    <p:sldId id="277" r:id="rId7"/>
    <p:sldId id="272" r:id="rId8"/>
    <p:sldId id="294" r:id="rId9"/>
    <p:sldId id="298" r:id="rId10"/>
    <p:sldId id="271" r:id="rId11"/>
    <p:sldId id="292" r:id="rId12"/>
    <p:sldId id="279" r:id="rId13"/>
    <p:sldId id="263" r:id="rId14"/>
    <p:sldId id="257" r:id="rId15"/>
    <p:sldId id="259" r:id="rId16"/>
    <p:sldId id="258" r:id="rId17"/>
    <p:sldId id="261" r:id="rId18"/>
    <p:sldId id="264" r:id="rId19"/>
    <p:sldId id="260" r:id="rId20"/>
    <p:sldId id="265" r:id="rId21"/>
    <p:sldId id="266" r:id="rId22"/>
    <p:sldId id="267" r:id="rId23"/>
    <p:sldId id="268" r:id="rId24"/>
    <p:sldId id="269" r:id="rId25"/>
    <p:sldId id="270" r:id="rId26"/>
    <p:sldId id="273" r:id="rId27"/>
    <p:sldId id="276" r:id="rId28"/>
    <p:sldId id="295" r:id="rId29"/>
    <p:sldId id="278" r:id="rId30"/>
    <p:sldId id="285" r:id="rId31"/>
    <p:sldId id="297" r:id="rId32"/>
    <p:sldId id="308" r:id="rId33"/>
    <p:sldId id="293" r:id="rId34"/>
    <p:sldId id="302" r:id="rId35"/>
    <p:sldId id="284" r:id="rId36"/>
    <p:sldId id="275" r:id="rId37"/>
    <p:sldId id="283" r:id="rId38"/>
    <p:sldId id="296" r:id="rId39"/>
    <p:sldId id="290" r:id="rId40"/>
    <p:sldId id="299" r:id="rId41"/>
    <p:sldId id="274" r:id="rId42"/>
    <p:sldId id="310" r:id="rId4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FFCC66"/>
    <a:srgbClr val="333333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012F-D785-40BD-B81B-4A97C9CC24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2F7C-9DE4-4078-902F-866FBC986D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A0C6-7504-43C1-BF57-55FE6DD9A0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B84F-B3FA-4ECC-9615-0876683950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2424-4555-4833-AAE1-20C76394AC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FD32-E910-4397-B3DA-1760173A5A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D576-56B0-4391-89E0-E3B2AB8333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55559-B218-4FD8-861A-F523DA7EE7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EEB1-216E-41BE-8B9D-4AE49207E3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942E-562F-40E4-AADC-F5F54CE1E1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7953-549E-4584-9617-EF1B7DDCCA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26D0E5-6DE1-4EDA-A989-4EA45CD450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v-LV" sz="4000" smtClean="0"/>
              <a:t>Konkurss </a:t>
            </a:r>
            <a:br>
              <a:rPr lang="lv-LV" sz="4000" smtClean="0"/>
            </a:br>
            <a:r>
              <a:rPr lang="lv-LV" sz="5400" smtClean="0"/>
              <a:t>“</a:t>
            </a:r>
            <a:r>
              <a:rPr lang="lv-LV" sz="5400" b="1" smtClean="0">
                <a:latin typeface="Times New Roman" pitchFamily="18" charset="0"/>
              </a:rPr>
              <a:t>Vai esi gudrāks par Paulīni?”</a:t>
            </a:r>
            <a:endParaRPr lang="ru-RU" sz="5400" b="1" smtClean="0">
              <a:latin typeface="Times New Roman" pitchFamily="18" charset="0"/>
            </a:endParaRPr>
          </a:p>
        </p:txBody>
      </p:sp>
      <p:pic>
        <p:nvPicPr>
          <p:cNvPr id="2051" name="Picture 102" descr="ANd9GcRfQ1RH2k9sjBJtq7EvtqOXANhYmxhSOvwleTqQwoexu3Ivn1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929063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6" descr="data:image/jpeg;base64,/9j/4AAQSkZJRgABAQAAAQABAAD/2wCEAAkGBxISEhQTExQUFRQXFxUVFBQVFRUUFBQQFRQXFhQUFRQYHCggGBolHBQUITEhJSkrLi4uFx8zODMsNygtLisBCgoKDg0OGhAQFywcHBwsLCwsLCwsLCwsLCwsLCwsLCwsLCwsLCwsNzcsLCwsLDcsLCwrKzcsLCsrKysrKysrK//AABEIAMIBAwMBIgACEQEDEQH/xAAbAAABBQEBAAAAAAAAAAAAAAAFAAIDBAYBB//EAD4QAAEDAgQDBgIHCAICAwAAAAEAAhEDIQQSMUEFUWEGEyJxgbEykQcUI0KhwdEkM1JicoLw8YPhU5IVNEP/xAAZAQADAQEBAAAAAAAAAAAAAAABAgMABAX/xAAhEQEBAAMAAgIDAQEAAAAAAAAAAQIDESExEjIEE0EiYf/aAAwDAQACEQMRAD8A8NWx7MPP1fKBIzu2nkscvSOw1Nv1IuP/AJH+zVLdeYdW/Hnc1LE4VsElsfghTKQJ1gI7xWrMrO1Cp6s7R34Yw4i9rqajhHO2jzRPslRpveQ/WPCOu60HFcKAWwNVa7OEx09nWYr8KilnaSSPjB28kKW/xlJjKYEagz8lk34QZdNd0Js62erkDEk59MgwuikToqI8piOcK4oGtyv20KFjClRVaRbqlynTY5XFpKnGacWn5IjgaoqUXPWHWp4If2V39SldcVm6n8SeWsBGqztbFPOritFxln2Q9FmKi2OHAy2Glx5pJpXQqcJ8uuyiHBv3noUOCt8PqZXg87fNa+hlaBxTGUy4W5lccVym4jRc/HR04Ydw1hdDW7uvyXazjAVYaoMs5GDmU/vBEAD3UKUrMe6oqFSsSdoU9SVRcU0LmJcHqk1qQ5Gy1PFD4D6LJdnz+0M9fZavirvAfMJcmgc7EBlJ0/e8I8yvI36nzXrL6Le6kjVwA8xdeTVNT5lV0f0mw1JJJXSJei9jXzgcu/ePP4N/RedLf9iGj6sSdM7vYKO/6L/j/cziLolBajUY4vYTzQulTLyGjU2Hmp6obf5HuxGDzVHVDowQPMrY1WB2uyHcJwzaNMMbc/ePNx1VqrWAF0c6prx8KHGGOqANbEGJPIIVxLAH7pEQiP1oF1kO49jsrQ0fEfwCnL5PnPHkCDApqYlQ0qZOiI0cMWhX+Tk+PVOuYMDVLEPGQSLolh8K0hx+9t5IbjGIzIuUvA4o7wTHtFM0jYkyDzQNzYTWuhOm2PHf3Q9PZZFyMu4j3tENPxNieojVCjTkrAiSVltBSU2dFujxTFM8lbwDTmHRWmCAocNWmpAgC6W03x4Jhyc0pjGzupm0hqSp5Kym1nSB5lRZSrjazALCVw4wcknD9RkWCbBJgApz8V0TG1zzW43Un1U7lDDTMnzV92IPND2uMlNC5CHZ6lFdvr7LR8Wd4fVAeAMPfN9fZGuN2pz/ADBLmMVMeCKNPq9eT1NT5lepmm+oymbQ13Pn0XllTU+Z91TT/U9hiSSSumS2fZrEluFgfxu9gsYtf2YpF1CwJ8br/JS3fRbR90vFCXEKPDYd7YcAQdQVr+F9nh+8q35N6qXF4YNa552mAufHZItnj2ouC1Ps5d8Un1XMbWmwQzDYgimfNVcbxDu2E7mQFr/qrYcxnlYdXZTN3AFCMbV72oI8gqAeXHM68olw5l5IVMcOTqGe3t4JYTDMpiTclXxTzCyB98XO6bI1w/MbDRTzvKOM8Ie6LSeUKnjsIReLFar6iDuoamEi2yH7PI3BgqzIJVVwha/iXDARMRyKB4jhUA5TPRdGGfXLnhwPo1SCrTVUqUyDBVrDXConEzdE5gTmMTcQ8NBKSqIsZiYGUaqPhjZcTyCpufN1f4R97yCPA6IKSbKEuHMKYCWiLqdPHAV2VwMPI/JdFMnZKdyUpXTRKc1k7owETzZQYYS71V5+HbzUFOkGusZRgUZ4QIqt8j7K9x0+COoVHhjT3gPQlXeLOkDzU8hjnDR9kAOZXj1TU+Z917Lw4eEeZXjVTU+ZVdH9JmakkkrpkvWfo14c12CFSJPevEbQA39V5Mva/omeBw7/AJqnsxS3zuFPhly9aOrh4A08gst2sxTcopt11cfYLWV6kNLjyXn3Fa3ePPquKYcdGOVvsINmm8INiMQXmT6DZXOLYn7jfVDGhdeGKezP+LlFs2V93gYoeF08z2t5lX8RQzFzdY3TZ2QNeHfKtgWlzgAtjhKIDQg/Z/BQ4n5LRNYuXZeumTiSm+FFXrym13BouQqznWUL0zj6h0VDHVBBVlxQvH1LFU196nl6AsbGqnwVPwj5qpi3XAU9B7o3hdk9OWzyvNpqjXoEvl2mwUzXndNf1Rg0mMbyCVJobMJrCnSmTNcLpzXkaJjjdMe5DhurWExztCZG0q13k7oMTZcDoKFxNMxrMkXqu2sCAU5lUaJOH6lJVemVLVcBuo6QlHgVoeEO8Y/pKtcT0HmqfBmeP+1W+KH4fVTzNPSfAjwt9fZeM1NT5n3Xs/D3eEf3ey8XfqfMqmn1U9hqSSSumS9i+ip37EBt3tT2avHV6/8ARY6MFPKq/wBmqe36jj7Ge12PyMyg3PssFisTDSZuinaHife1iZkCw/VZfiVeTl2HuoYRa3kUiZuV1oXAnNXTELeinBvDUY46ZgFoxh8tR45mfmsxh6ZdEWDRJK0WCx+chpucog7n/IUNzr0UUwbQ31VusxxHhICr07306K3SqQIXHavWe4rha/8A5AW720TMDgqhsHf68kexFPPZSUKLWi2qMsLxl+J4mpTcGN1QzEVax+IQEU7QXqgxuocTdsyrYRHMDc+XSjHdtDAUCJl/qidYPDYOh2XVxz9J9dpBjUKE1FAkXrcC5JTUA1UT652SpUy8wBJRKhweBL3R0Gq3ee250IBM6lSB53RfDYJmg15lR1MOxhINz7IfOU/67AxxSaFLiMOBdptyUNIyU8vU74Xqb4aAnCoFAugrNKusriLhJ1Zu1lXafCmtclqkGOFcQbTcXO5RATOIcZNTQBoGm6Dveoy9SuHafo1Q49UYI8Jidl5683K0r3LMlV1zkTzvXEkklQhL0HspxDuuHuAPiNR4HyavPloOFVT3IbtmcfnH6IZTsGL9WtKHOuVPUKhekmIWmBdYFyE5ieFWaNQgW33RHs5VPf0x/N+EGypV6wgMGgHzKu9m6JdiGEfd8R8oKTZ6VwyvWzqCE0FdxBUWZeflfLvx8xLKgrYpzTZsjczouVcQGjf0VPE8RsRkdB8glkGhnF8aHuAAhD8XXOUhS4iuHPNo2v0Q/iD9l1645NmSmDceaLvqyBPJB0QobBdLm673WoHKUmYOWF242V1jYMeqkpOBlvP2QyvDYzrnAqcX3KKYnB5hqR5Kgyn3ZAGn5IvQdIXNnlXXjPCvg8Lkbz6nVUMfSHeX0IRqsTFj80GxznZgXEGEmF7TWKtfCBoVGlThXsbXkQFUzW0XTg5NhFcum507Mq8Th50uoXvU1arIUAbKVSOBODUoXZSj02o2yzBWle781minxJXEkkkwEjvCP3f9xQJGuFu+z/uP5IVliobqNye8pkIA4F1qkoUXPcGtBcToACSfktrwPsLmIdiHZd+7HxeTjst3gBPA+zdTEgvHhYPvHfnlG61mC4EzCg5SXFwEuIAIHJF2VA1obTaG5Rla02sF1xBBggsAIjSHTfxFQ2ZdU186DYkW6ocasG6KPY6LjnpeyHV2B1xHmuK43rvxynDWibqpj6JAmVE81GfCJVHHYmqbFseV02GN62WfgOr1gCbqhUqSVYxOHMA/7VQhd2M8OHPLtIK3hGkkeadhqDSLqUeBwMaKqdgjxAjOI2EKtTHjCi7zPUnmVap0znb5hayf0veH4snOOUK7hq9lYqcPLm9dkPfSezb0XPskdmvLx5T4p7osfQITiJ1M+qu/X4Gl1SxuLzbKeGI55TisSkSmLq68Z4clva4ntKjKkpi6NY5y41TmieShdSMwLpVMScmFHsF2ec4EOJB6KLF9nHtuHT0Kl+zHvDXDIBefZZwrYnhVTcc1jirY2WeE7LPbiSSSYCRXh3wep/JCkW4W2Wx1P5LBV/D4Z9Q5WNLj0ErRYPssAAazv7Ga+pWh7L9nKjaYc4loIlrWgS7q47JcRpOpO/htMa25W3SXODMUPDwzDn7JrW9dSfMrR4bGNqgEEktHjbHMa9dFlKjxNrz7+SscNxZaYuGkiSIBHW6S3o8HK8B7BEDLma2DLSNb/kkx5iS1zg4xkIHhHOOSlxkgF2YnNGQxOWR01CjyQ5pgkxBIMADnlSWMq1SxtR2YjNoLwMp0BQvjDe6Y3ww7NcC4iSj1amXNHwB2YFtpkA6HrZV+IYc1qdSQ0PA8MawLifWVOyKYZWUMp4aW5h8lF9Td49LGDmsNNAdwreCJLGTMm1lBxbGANLZzOByiDJJI+91QmPlXLLoG3CMqOLPMA312vyQPGYDu3EHZbThmDyCXSLDR15/hhBO1GDc097BDXC4Ni09VaXiFkZ8mCBPJXMmYwL9VSpVBeUU4ZimAQQfNUgf8WcJw+CCdkTw7Wgwfn1XaIHouUr5ghaHxEmvixjodimV6IcPzVVmJlpY7Uafku08TlEOU8vJ8bwG4phCw+eiGmlrKPYymXPDnbjwjl/2qtfBw4dRdGTjZeQqlQOswFZ/+PkWKvPw9o0TMMSDB2T/IvxgPisO6n8QtsRou4Z95R/ilCaUws20wU0vQs4uvxBKn4ZXayoHPBLdDHuqQKnwwuJQyngcbyttgKwfdsx1EK9UYCED4XXOU9PZEG40QuDbj5d2GXYqYyi0SOi8gdqvVcfjHGYaSLybLyt+q6fxZyVD8j3DUkkl1OYlrOwfDvrFZlPaS5xGzQAsoF6n9D2C8FWqefdjnoCShbyBXoVVoAgyGgDQ3toIQLtFSaXHLOexIufCNIR57w0mS45W3tYz6XKpYim5xJOUyJYIiP6lx3LyeMXT1IGh0PVJtt/kIU3GMO6k+NLB1uuoH4qLPNx/nO6rKI5wnF5mdzLg/7paJtqZ5clcB+MtbLrNdJiw8/NZ2hWLHBwNx6mN1oKRD6TS0FzSYPeSHFu61BIwhuVjSASfCDJsLmD802o1rS97ZJ0cBz5QfNSM1IAGSIbBmHcoXabi6kAPGZyuI8PQuSWN0KyHM5rTGVocXROsyI9FQbTJmpLQC6WkgmG6XV2k4MNVgdDyGtaSM0wCrVGm1sOknuwWuDbybG45owfkpPYMxY0DUOM2GskgqPtQ6aL2vykFoNONSQpyIe4l2rh937rvux66ob25qBrW02tygCekG0BPA+Tz9FeDmTcSh2RX+EmHK0hLWjYIA63iCI5XVcV8tTzsi2NqAwGkEZGkfmgmMpyGuHNJYeJcZUGo1UDKxc9pO3urLKBIlV2s8UJDL+OEMDuRUIvBUtW4ylceQ0WW6yKsdlT8WYX0/EKbEPmCoS9YBet4qRHT8lkcS2CDzWvo3Z6LMY2nLT0KbEtMpMJEqzRolUsK8ozw5hcdDA3TZNj7FeBskOSxLchvopeDva1z2czmbPLcK/iaYIhcW327cPTP47E+EgHn7LzVy9F4nghcttb0XnTl06J4Q3+3EkkldAl7H9Ebf2MzaazgOZOULxxe1fRKQMBJ1NaoB55Wwlz9M11N2gBlokEmZzBVatO4qO+PLEAkgjoFZqNcQAcsXz/oIVDFOp5WuyuhjobYyDpMclxGgB2qptaykfFeddgbkE7ILQq+GBsfQDpzWh7WsnDOzvEh0tIG3LzWb4bSjfaep/RVwMtMjn8/0COcAqT4S4wwEhtoc0+fJBqZJbI/D9Sk+k7YmYPVU4DUd0QHDwsBPgLdTO9913D1DmgGws+REkixB+a89+vVmFsucA0+EG4BG4lXx2krx4iD5j9EPh0tabDU4NQAFtnHxGSL6qzQeTTbl8WaxeIbFvigrIUu0VVpmx8LWx5fqn1u01YtIAa2eQ08kZgA/GV5PiJaIvo/ynUrO9sKstaCcxJnQWB2MckIqVnu1c75lI0Tc3PmmmDBTgiHBQO8g6Ku9qm4bUDajSdE8axo6biQ2YDm2gcgdE40wacxaSo2gCDDRqXTrdWaQ+yjqtk0R4bROdQEzF13DNsrDgo06kWXUWJb7K62ndVuJOAc31CDB+GEiFA5sGFbaAHwNCJTMZT3RZfwhGVDKmEJz6xOu09FawjpCL4Oq2l4XAEu0H8J2KMBl8Bwpty9xBGgAufmjWCrgM7ln3ryf4htKiq96HkxJ3ETPMfK6rmvlI8I1nqE3ehPB+PxJZUaS3K4AQRuEap4ttRmYHz6FZDHD7UEl0G91fwJLZc24GoUs9fV8NnBHECQ71Xlj9V6n3gc2RyK8sfqVTVjycJsvfJqSSSqkS9o+ilzhw85QCe+fEnWzF4uvZPoqH7BcWFZ5BGpdDbJNn1Zr6tJtmw74psdHa3KgxdQukSWBrhmkWcOQKfXdBcGGHmC4m4jl0KrVXBxcC4FgEObuHaySuLnk8AOO1PsHtccxzgD+UE2CHYWlbneI0H/amxlWaxYLtnPA0sIBlPw4NupMnf57K2M4Zx0AXje36ALj3NzcrG0FpTiQAYk66af+xTZGa4Oh0MqgIX0iQdIk63GmyifhxIBa0/hspXBsG+52IOic9rpF+XI7J4Wqf1NhB8J/BdZhGeHwk9JUwLjP6JhqkRptt1WBCaYvDQPxTcSSAZ0jkApqs89ugVLG/wCXR9gF1R+OidRZ4gu1fjaPVdwwPeHnr6LdGtDIIkAEmA7oFPh/g5dFAxoEAC8ZumYc1IH9LmJA5rUEuF0UrzsqeCrSCFZY6SpqRYpNsgnEXZqg6IpVqQChFMS5x6pWQ1KmR4PoVbqiQq+PpTHl+K7w15cI3FvRYFrhLAwl7tGnQ6E8lZr08z85s038t7KanhmgBrybnTVR8UrBzSxmjDYaEjeekog5jcdna14sBaBqSNZQ0YhzDpvNwDb0V7hBaxri+5cLD+YfkmHFZoBDbgiADqOoWaIKrmPpmQCW8tcutkKc4icmaPYItgsQzNBBgy0weao18gcbOF/wVMaW1zA17G/NYN+q3FTCCTlcBuFh36owempJJJgJewfRbiWDBQXQ4VahAMxcNXj69T+jmkDg7j/9H+zVPbf8mwx+V43rnAzkAJkZogR1KE8Srd2KhLRlgX3eeUKOs17WuDHEB1zznzQzjPERAJnwtMjYnmuSXypcOBfD3Zy98ZZOUdANuqJt0Em207+g1VDh/wC7aTvJ+ZlXaW3+/wDSvAOc+x287nTkm1JBvBMHaPkquMxoBid9B+qZhK73VNbEHW6eQEznSCIPpB2TXAWnpt0Xak309pkJj9rWtoUQ4hZEG/lqmVh4Rf8AFOp6kQf8KgruhrrGxPylboHU2CNZPkosSb+i7h6kg/qo6700KG1fiBVyk3xA+noqdZXsO64W4Pei7L03SCAI01Nl3CjV3QfJRUGEjI2QLkk8hyUmGaAQAZEShQKnTgqwyyaxOc6yl1VDiqwVXDbpVgSp2NhBkddkhUsM0tqSOR9kQqlN4WRLyRMC3mUwZLvD6DnubmMb6wqopmnVzfE2YInUEn9FNgw8vJjZ2x5Ia5rs2k+ICLjRboJp+3jQE2PIbBW6tSmx5ABMOF9oI2VXBVwX5Il+YAAjUKXiXD3B7gSfUxoVuAH4vJ3jokXm65jMO0uBDgZ6wUuJ4RwcCDMgHWdlDWpvytcR+B26qsngiw/Bu7qZuCRrsvPHLdmqRTNtDqDpbksI5GC4kkkixL1b6Nf/AKf/ACP9mpJKW76VXT9mmraLJdq/hK4kuLWvsTYf4afk38ldHwnz/NJJdURoI4faH/NlZwR+0HkUklSFWmH4v6h7J7x7j3SSWoq7x4j5/mq9doyv9V1JCBVfCix9FDitB5JJJ8Uw+srDtR6ey4kjQjRUD8Pl+S40eMeSSSSnhw1Xa+iSSkp/FZqcUklp7BHjNCncDHjPokkma+h7CmHv/od7qlQEvb/V+SSSBKBYm2ObFvGNLK32ice/dfc+wSSTMGuPhZ5hTUnHIb7pJKs9J32ne0dzV9F5s/VJJYYakkkiL/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8" descr="data:image/jpeg;base64,/9j/4AAQSkZJRgABAQAAAQABAAD/2wCEAAkGBxISEhQTExQUFRQXFxUVFBQVFRUUFBQQFRQXFhQUFRQYHCggGBolHBQUITEhJSkrLi4uFx8zODMsNygtLisBCgoKDg0OGhAQFywcHBwsLCwsLCwsLCwsLCwsLCwsLCwsLCwsLCwsNzcsLCwsLDcsLCwrKzcsLCsrKysrKysrK//AABEIAMIBAwMBIgACEQEDEQH/xAAbAAABBQEBAAAAAAAAAAAAAAAFAAIDBAYBB//EAD4QAAEDAgQDBgIHCAICAwAAAAEAAhEDIQQSMUEFUWEGEyJxgbEykQcUI0KhwdEkM1JicoLw8YPhU5IVNEP/xAAZAQADAQEBAAAAAAAAAAAAAAABAgMABAX/xAAhEQEBAAMAAgIDAQEAAAAAAAAAAQIDESExEjIEE0EiYf/aAAwDAQACEQMRAD8A8NWx7MPP1fKBIzu2nkscvSOw1Nv1IuP/AJH+zVLdeYdW/Hnc1LE4VsElsfghTKQJ1gI7xWrMrO1Cp6s7R34Yw4i9rqajhHO2jzRPslRpveQ/WPCOu60HFcKAWwNVa7OEx09nWYr8KilnaSSPjB28kKW/xlJjKYEagz8lk34QZdNd0Js62erkDEk59MgwuikToqI8piOcK4oGtyv20KFjClRVaRbqlynTY5XFpKnGacWn5IjgaoqUXPWHWp4If2V39SldcVm6n8SeWsBGqztbFPOritFxln2Q9FmKi2OHAy2Glx5pJpXQqcJ8uuyiHBv3noUOCt8PqZXg87fNa+hlaBxTGUy4W5lccVym4jRc/HR04Ydw1hdDW7uvyXazjAVYaoMs5GDmU/vBEAD3UKUrMe6oqFSsSdoU9SVRcU0LmJcHqk1qQ5Gy1PFD4D6LJdnz+0M9fZavirvAfMJcmgc7EBlJ0/e8I8yvI36nzXrL6Le6kjVwA8xdeTVNT5lV0f0mw1JJJXSJei9jXzgcu/ePP4N/RedLf9iGj6sSdM7vYKO/6L/j/cziLolBajUY4vYTzQulTLyGjU2Hmp6obf5HuxGDzVHVDowQPMrY1WB2uyHcJwzaNMMbc/ePNx1VqrWAF0c6prx8KHGGOqANbEGJPIIVxLAH7pEQiP1oF1kO49jsrQ0fEfwCnL5PnPHkCDApqYlQ0qZOiI0cMWhX+Tk+PVOuYMDVLEPGQSLolh8K0hx+9t5IbjGIzIuUvA4o7wTHtFM0jYkyDzQNzYTWuhOm2PHf3Q9PZZFyMu4j3tENPxNieojVCjTkrAiSVltBSU2dFujxTFM8lbwDTmHRWmCAocNWmpAgC6W03x4Jhyc0pjGzupm0hqSp5Kym1nSB5lRZSrjazALCVw4wcknD9RkWCbBJgApz8V0TG1zzW43Un1U7lDDTMnzV92IPND2uMlNC5CHZ6lFdvr7LR8Wd4fVAeAMPfN9fZGuN2pz/ADBLmMVMeCKNPq9eT1NT5lepmm+oymbQ13Pn0XllTU+Z91TT/U9hiSSSumS2fZrEluFgfxu9gsYtf2YpF1CwJ8br/JS3fRbR90vFCXEKPDYd7YcAQdQVr+F9nh+8q35N6qXF4YNa552mAufHZItnj2ouC1Ps5d8Un1XMbWmwQzDYgimfNVcbxDu2E7mQFr/qrYcxnlYdXZTN3AFCMbV72oI8gqAeXHM68olw5l5IVMcOTqGe3t4JYTDMpiTclXxTzCyB98XO6bI1w/MbDRTzvKOM8Ie6LSeUKnjsIReLFar6iDuoamEi2yH7PI3BgqzIJVVwha/iXDARMRyKB4jhUA5TPRdGGfXLnhwPo1SCrTVUqUyDBVrDXConEzdE5gTmMTcQ8NBKSqIsZiYGUaqPhjZcTyCpufN1f4R97yCPA6IKSbKEuHMKYCWiLqdPHAV2VwMPI/JdFMnZKdyUpXTRKc1k7owETzZQYYS71V5+HbzUFOkGusZRgUZ4QIqt8j7K9x0+COoVHhjT3gPQlXeLOkDzU8hjnDR9kAOZXj1TU+Z917Lw4eEeZXjVTU+ZVdH9JmakkkrpkvWfo14c12CFSJPevEbQA39V5Mva/omeBw7/AJqnsxS3zuFPhly9aOrh4A08gst2sxTcopt11cfYLWV6kNLjyXn3Fa3ePPquKYcdGOVvsINmm8INiMQXmT6DZXOLYn7jfVDGhdeGKezP+LlFs2V93gYoeF08z2t5lX8RQzFzdY3TZ2QNeHfKtgWlzgAtjhKIDQg/Z/BQ4n5LRNYuXZeumTiSm+FFXrym13BouQqznWUL0zj6h0VDHVBBVlxQvH1LFU196nl6AsbGqnwVPwj5qpi3XAU9B7o3hdk9OWzyvNpqjXoEvl2mwUzXndNf1Rg0mMbyCVJobMJrCnSmTNcLpzXkaJjjdMe5DhurWExztCZG0q13k7oMTZcDoKFxNMxrMkXqu2sCAU5lUaJOH6lJVemVLVcBuo6QlHgVoeEO8Y/pKtcT0HmqfBmeP+1W+KH4fVTzNPSfAjwt9fZeM1NT5n3Xs/D3eEf3ey8XfqfMqmn1U9hqSSSumS9i+ip37EBt3tT2avHV6/8ARY6MFPKq/wBmqe36jj7Ge12PyMyg3PssFisTDSZuinaHife1iZkCw/VZfiVeTl2HuoYRa3kUiZuV1oXAnNXTELeinBvDUY46ZgFoxh8tR45mfmsxh6ZdEWDRJK0WCx+chpucog7n/IUNzr0UUwbQ31VusxxHhICr07306K3SqQIXHavWe4rha/8A5AW720TMDgqhsHf68kexFPPZSUKLWi2qMsLxl+J4mpTcGN1QzEVax+IQEU7QXqgxuocTdsyrYRHMDc+XSjHdtDAUCJl/qidYPDYOh2XVxz9J9dpBjUKE1FAkXrcC5JTUA1UT652SpUy8wBJRKhweBL3R0Gq3ee250IBM6lSB53RfDYJmg15lR1MOxhINz7IfOU/67AxxSaFLiMOBdptyUNIyU8vU74Xqb4aAnCoFAugrNKusriLhJ1Zu1lXafCmtclqkGOFcQbTcXO5RATOIcZNTQBoGm6Dveoy9SuHafo1Q49UYI8Jidl5683K0r3LMlV1zkTzvXEkklQhL0HspxDuuHuAPiNR4HyavPloOFVT3IbtmcfnH6IZTsGL9WtKHOuVPUKhekmIWmBdYFyE5ieFWaNQgW33RHs5VPf0x/N+EGypV6wgMGgHzKu9m6JdiGEfd8R8oKTZ6VwyvWzqCE0FdxBUWZeflfLvx8xLKgrYpzTZsjczouVcQGjf0VPE8RsRkdB8glkGhnF8aHuAAhD8XXOUhS4iuHPNo2v0Q/iD9l1645NmSmDceaLvqyBPJB0QobBdLm673WoHKUmYOWF242V1jYMeqkpOBlvP2QyvDYzrnAqcX3KKYnB5hqR5Kgyn3ZAGn5IvQdIXNnlXXjPCvg8Lkbz6nVUMfSHeX0IRqsTFj80GxznZgXEGEmF7TWKtfCBoVGlThXsbXkQFUzW0XTg5NhFcum507Mq8Th50uoXvU1arIUAbKVSOBODUoXZSj02o2yzBWle781minxJXEkkkwEjvCP3f9xQJGuFu+z/uP5IVliobqNye8pkIA4F1qkoUXPcGtBcToACSfktrwPsLmIdiHZd+7HxeTjst3gBPA+zdTEgvHhYPvHfnlG61mC4EzCg5SXFwEuIAIHJF2VA1obTaG5Rla02sF1xBBggsAIjSHTfxFQ2ZdU186DYkW6ocasG6KPY6LjnpeyHV2B1xHmuK43rvxynDWibqpj6JAmVE81GfCJVHHYmqbFseV02GN62WfgOr1gCbqhUqSVYxOHMA/7VQhd2M8OHPLtIK3hGkkeadhqDSLqUeBwMaKqdgjxAjOI2EKtTHjCi7zPUnmVap0znb5hayf0veH4snOOUK7hq9lYqcPLm9dkPfSezb0XPskdmvLx5T4p7osfQITiJ1M+qu/X4Gl1SxuLzbKeGI55TisSkSmLq68Z4clva4ntKjKkpi6NY5y41TmieShdSMwLpVMScmFHsF2ec4EOJB6KLF9nHtuHT0Kl+zHvDXDIBefZZwrYnhVTcc1jirY2WeE7LPbiSSSYCRXh3wep/JCkW4W2Wx1P5LBV/D4Z9Q5WNLj0ErRYPssAAazv7Ga+pWh7L9nKjaYc4loIlrWgS7q47JcRpOpO/htMa25W3SXODMUPDwzDn7JrW9dSfMrR4bGNqgEEktHjbHMa9dFlKjxNrz7+SscNxZaYuGkiSIBHW6S3o8HK8B7BEDLma2DLSNb/kkx5iS1zg4xkIHhHOOSlxkgF2YnNGQxOWR01CjyQ5pgkxBIMADnlSWMq1SxtR2YjNoLwMp0BQvjDe6Y3ww7NcC4iSj1amXNHwB2YFtpkA6HrZV+IYc1qdSQ0PA8MawLifWVOyKYZWUMp4aW5h8lF9Td49LGDmsNNAdwreCJLGTMm1lBxbGANLZzOByiDJJI+91QmPlXLLoG3CMqOLPMA312vyQPGYDu3EHZbThmDyCXSLDR15/hhBO1GDc097BDXC4Ni09VaXiFkZ8mCBPJXMmYwL9VSpVBeUU4ZimAQQfNUgf8WcJw+CCdkTw7Wgwfn1XaIHouUr5ghaHxEmvixjodimV6IcPzVVmJlpY7Uafku08TlEOU8vJ8bwG4phCw+eiGmlrKPYymXPDnbjwjl/2qtfBw4dRdGTjZeQqlQOswFZ/+PkWKvPw9o0TMMSDB2T/IvxgPisO6n8QtsRou4Z95R/ilCaUws20wU0vQs4uvxBKn4ZXayoHPBLdDHuqQKnwwuJQyngcbyttgKwfdsx1EK9UYCED4XXOU9PZEG40QuDbj5d2GXYqYyi0SOi8gdqvVcfjHGYaSLybLyt+q6fxZyVD8j3DUkkl1OYlrOwfDvrFZlPaS5xGzQAsoF6n9D2C8FWqefdjnoCShbyBXoVVoAgyGgDQ3toIQLtFSaXHLOexIufCNIR57w0mS45W3tYz6XKpYim5xJOUyJYIiP6lx3LyeMXT1IGh0PVJtt/kIU3GMO6k+NLB1uuoH4qLPNx/nO6rKI5wnF5mdzLg/7paJtqZ5clcB+MtbLrNdJiw8/NZ2hWLHBwNx6mN1oKRD6TS0FzSYPeSHFu61BIwhuVjSASfCDJsLmD802o1rS97ZJ0cBz5QfNSM1IAGSIbBmHcoXabi6kAPGZyuI8PQuSWN0KyHM5rTGVocXROsyI9FQbTJmpLQC6WkgmG6XV2k4MNVgdDyGtaSM0wCrVGm1sOknuwWuDbybG45owfkpPYMxY0DUOM2GskgqPtQ6aL2vykFoNONSQpyIe4l2rh937rvux66ob25qBrW02tygCekG0BPA+Tz9FeDmTcSh2RX+EmHK0hLWjYIA63iCI5XVcV8tTzsi2NqAwGkEZGkfmgmMpyGuHNJYeJcZUGo1UDKxc9pO3urLKBIlV2s8UJDL+OEMDuRUIvBUtW4ylceQ0WW6yKsdlT8WYX0/EKbEPmCoS9YBet4qRHT8lkcS2CDzWvo3Z6LMY2nLT0KbEtMpMJEqzRolUsK8ozw5hcdDA3TZNj7FeBskOSxLchvopeDva1z2czmbPLcK/iaYIhcW327cPTP47E+EgHn7LzVy9F4nghcttb0XnTl06J4Q3+3EkkldAl7H9Ebf2MzaazgOZOULxxe1fRKQMBJ1NaoB55Wwlz9M11N2gBlokEmZzBVatO4qO+PLEAkgjoFZqNcQAcsXz/oIVDFOp5WuyuhjobYyDpMclxGgB2qptaykfFeddgbkE7ILQq+GBsfQDpzWh7WsnDOzvEh0tIG3LzWb4bSjfaep/RVwMtMjn8/0COcAqT4S4wwEhtoc0+fJBqZJbI/D9Sk+k7YmYPVU4DUd0QHDwsBPgLdTO9913D1DmgGws+REkixB+a89+vVmFsucA0+EG4BG4lXx2krx4iD5j9EPh0tabDU4NQAFtnHxGSL6qzQeTTbl8WaxeIbFvigrIUu0VVpmx8LWx5fqn1u01YtIAa2eQ08kZgA/GV5PiJaIvo/ynUrO9sKstaCcxJnQWB2MckIqVnu1c75lI0Tc3PmmmDBTgiHBQO8g6Ku9qm4bUDajSdE8axo6biQ2YDm2gcgdE40wacxaSo2gCDDRqXTrdWaQ+yjqtk0R4bROdQEzF13DNsrDgo06kWXUWJb7K62ndVuJOAc31CDB+GEiFA5sGFbaAHwNCJTMZT3RZfwhGVDKmEJz6xOu09FawjpCL4Oq2l4XAEu0H8J2KMBl8Bwpty9xBGgAufmjWCrgM7ln3ryf4htKiq96HkxJ3ETPMfK6rmvlI8I1nqE3ehPB+PxJZUaS3K4AQRuEap4ttRmYHz6FZDHD7UEl0G91fwJLZc24GoUs9fV8NnBHECQ71Xlj9V6n3gc2RyK8sfqVTVjycJsvfJqSSSqkS9o+ilzhw85QCe+fEnWzF4uvZPoqH7BcWFZ5BGpdDbJNn1Zr6tJtmw74psdHa3KgxdQukSWBrhmkWcOQKfXdBcGGHmC4m4jl0KrVXBxcC4FgEObuHaySuLnk8AOO1PsHtccxzgD+UE2CHYWlbneI0H/amxlWaxYLtnPA0sIBlPw4NupMnf57K2M4Zx0AXje36ALj3NzcrG0FpTiQAYk66af+xTZGa4Oh0MqgIX0iQdIk63GmyifhxIBa0/hspXBsG+52IOic9rpF+XI7J4Wqf1NhB8J/BdZhGeHwk9JUwLjP6JhqkRptt1WBCaYvDQPxTcSSAZ0jkApqs89ugVLG/wCXR9gF1R+OidRZ4gu1fjaPVdwwPeHnr6LdGtDIIkAEmA7oFPh/g5dFAxoEAC8ZumYc1IH9LmJA5rUEuF0UrzsqeCrSCFZY6SpqRYpNsgnEXZqg6IpVqQChFMS5x6pWQ1KmR4PoVbqiQq+PpTHl+K7w15cI3FvRYFrhLAwl7tGnQ6E8lZr08z85s038t7KanhmgBrybnTVR8UrBzSxmjDYaEjeekog5jcdna14sBaBqSNZQ0YhzDpvNwDb0V7hBaxri+5cLD+YfkmHFZoBDbgiADqOoWaIKrmPpmQCW8tcutkKc4icmaPYItgsQzNBBgy0weao18gcbOF/wVMaW1zA17G/NYN+q3FTCCTlcBuFh36owempJJJgJewfRbiWDBQXQ4VahAMxcNXj69T+jmkDg7j/9H+zVPbf8mwx+V43rnAzkAJkZogR1KE8Srd2KhLRlgX3eeUKOs17WuDHEB1zznzQzjPERAJnwtMjYnmuSXypcOBfD3Zy98ZZOUdANuqJt0Em207+g1VDh/wC7aTvJ+ZlXaW3+/wDSvAOc+x287nTkm1JBvBMHaPkquMxoBid9B+qZhK73VNbEHW6eQEznSCIPpB2TXAWnpt0Xak309pkJj9rWtoUQ4hZEG/lqmVh4Rf8AFOp6kQf8KgruhrrGxPylboHU2CNZPkosSb+i7h6kg/qo6700KG1fiBVyk3xA+noqdZXsO64W4Pei7L03SCAI01Nl3CjV3QfJRUGEjI2QLkk8hyUmGaAQAZEShQKnTgqwyyaxOc6yl1VDiqwVXDbpVgSp2NhBkddkhUsM0tqSOR9kQqlN4WRLyRMC3mUwZLvD6DnubmMb6wqopmnVzfE2YInUEn9FNgw8vJjZ2x5Ia5rs2k+ICLjRboJp+3jQE2PIbBW6tSmx5ABMOF9oI2VXBVwX5Il+YAAjUKXiXD3B7gSfUxoVuAH4vJ3jokXm65jMO0uBDgZ6wUuJ4RwcCDMgHWdlDWpvytcR+B26qsngiw/Bu7qZuCRrsvPHLdmqRTNtDqDpbksI5GC4kkkixL1b6Nf/AKf/ACP9mpJKW76VXT9mmraLJdq/hK4kuLWvsTYf4afk38ldHwnz/NJJdURoI4faH/NlZwR+0HkUklSFWmH4v6h7J7x7j3SSWoq7x4j5/mq9doyv9V1JCBVfCix9FDitB5JJJ8Uw+srDtR6ey4kjQjRUD8Pl+S40eMeSSSSnhw1Xa+iSSkp/FZqcUklp7BHjNCncDHjPokkma+h7CmHv/od7qlQEvb/V+SSSBKBYm2ObFvGNLK32ice/dfc+wSSTMGuPhZ5hTUnHIb7pJKs9J32ne0dzV9F5s/VJJYYakkkiL/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0" descr="data:image/jpeg;base64,/9j/4AAQSkZJRgABAQAAAQABAAD/2wCEAAkGBxISEhQTExQUFRQXFxUVFBQVFRUUFBQQFRQXFhQUFRQYHCggGBolHBQUITEhJSkrLi4uFx8zODMsNygtLisBCgoKDg0OGhAQFywcHBwsLCwsLCwsLCwsLCwsLCwsLCwsLCwsLCwsNzcsLCwsLDcsLCwrKzcsLCsrKysrKysrK//AABEIAMIBAwMBIgACEQEDEQH/xAAbAAABBQEBAAAAAAAAAAAAAAAFAAIDBAYBB//EAD4QAAEDAgQDBgIHCAICAwAAAAEAAhEDIQQSMUEFUWEGEyJxgbEykQcUI0KhwdEkM1JicoLw8YPhU5IVNEP/xAAZAQADAQEBAAAAAAAAAAAAAAABAgMABAX/xAAhEQEBAAMAAgIDAQEAAAAAAAAAAQIDESExEjIEE0EiYf/aAAwDAQACEQMRAD8A8NWx7MPP1fKBIzu2nkscvSOw1Nv1IuP/AJH+zVLdeYdW/Hnc1LE4VsElsfghTKQJ1gI7xWrMrO1Cp6s7R34Yw4i9rqajhHO2jzRPslRpveQ/WPCOu60HFcKAWwNVa7OEx09nWYr8KilnaSSPjB28kKW/xlJjKYEagz8lk34QZdNd0Js62erkDEk59MgwuikToqI8piOcK4oGtyv20KFjClRVaRbqlynTY5XFpKnGacWn5IjgaoqUXPWHWp4If2V39SldcVm6n8SeWsBGqztbFPOritFxln2Q9FmKi2OHAy2Glx5pJpXQqcJ8uuyiHBv3noUOCt8PqZXg87fNa+hlaBxTGUy4W5lccVym4jRc/HR04Ydw1hdDW7uvyXazjAVYaoMs5GDmU/vBEAD3UKUrMe6oqFSsSdoU9SVRcU0LmJcHqk1qQ5Gy1PFD4D6LJdnz+0M9fZavirvAfMJcmgc7EBlJ0/e8I8yvI36nzXrL6Le6kjVwA8xdeTVNT5lV0f0mw1JJJXSJei9jXzgcu/ePP4N/RedLf9iGj6sSdM7vYKO/6L/j/cziLolBajUY4vYTzQulTLyGjU2Hmp6obf5HuxGDzVHVDowQPMrY1WB2uyHcJwzaNMMbc/ePNx1VqrWAF0c6prx8KHGGOqANbEGJPIIVxLAH7pEQiP1oF1kO49jsrQ0fEfwCnL5PnPHkCDApqYlQ0qZOiI0cMWhX+Tk+PVOuYMDVLEPGQSLolh8K0hx+9t5IbjGIzIuUvA4o7wTHtFM0jYkyDzQNzYTWuhOm2PHf3Q9PZZFyMu4j3tENPxNieojVCjTkrAiSVltBSU2dFujxTFM8lbwDTmHRWmCAocNWmpAgC6W03x4Jhyc0pjGzupm0hqSp5Kym1nSB5lRZSrjazALCVw4wcknD9RkWCbBJgApz8V0TG1zzW43Un1U7lDDTMnzV92IPND2uMlNC5CHZ6lFdvr7LR8Wd4fVAeAMPfN9fZGuN2pz/ADBLmMVMeCKNPq9eT1NT5lepmm+oymbQ13Pn0XllTU+Z91TT/U9hiSSSumS2fZrEluFgfxu9gsYtf2YpF1CwJ8br/JS3fRbR90vFCXEKPDYd7YcAQdQVr+F9nh+8q35N6qXF4YNa552mAufHZItnj2ouC1Ps5d8Un1XMbWmwQzDYgimfNVcbxDu2E7mQFr/qrYcxnlYdXZTN3AFCMbV72oI8gqAeXHM68olw5l5IVMcOTqGe3t4JYTDMpiTclXxTzCyB98XO6bI1w/MbDRTzvKOM8Ie6LSeUKnjsIReLFar6iDuoamEi2yH7PI3BgqzIJVVwha/iXDARMRyKB4jhUA5TPRdGGfXLnhwPo1SCrTVUqUyDBVrDXConEzdE5gTmMTcQ8NBKSqIsZiYGUaqPhjZcTyCpufN1f4R97yCPA6IKSbKEuHMKYCWiLqdPHAV2VwMPI/JdFMnZKdyUpXTRKc1k7owETzZQYYS71V5+HbzUFOkGusZRgUZ4QIqt8j7K9x0+COoVHhjT3gPQlXeLOkDzU8hjnDR9kAOZXj1TU+Z917Lw4eEeZXjVTU+ZVdH9JmakkkrpkvWfo14c12CFSJPevEbQA39V5Mva/omeBw7/AJqnsxS3zuFPhly9aOrh4A08gst2sxTcopt11cfYLWV6kNLjyXn3Fa3ePPquKYcdGOVvsINmm8INiMQXmT6DZXOLYn7jfVDGhdeGKezP+LlFs2V93gYoeF08z2t5lX8RQzFzdY3TZ2QNeHfKtgWlzgAtjhKIDQg/Z/BQ4n5LRNYuXZeumTiSm+FFXrym13BouQqznWUL0zj6h0VDHVBBVlxQvH1LFU196nl6AsbGqnwVPwj5qpi3XAU9B7o3hdk9OWzyvNpqjXoEvl2mwUzXndNf1Rg0mMbyCVJobMJrCnSmTNcLpzXkaJjjdMe5DhurWExztCZG0q13k7oMTZcDoKFxNMxrMkXqu2sCAU5lUaJOH6lJVemVLVcBuo6QlHgVoeEO8Y/pKtcT0HmqfBmeP+1W+KH4fVTzNPSfAjwt9fZeM1NT5n3Xs/D3eEf3ey8XfqfMqmn1U9hqSSSumS9i+ip37EBt3tT2avHV6/8ARY6MFPKq/wBmqe36jj7Ge12PyMyg3PssFisTDSZuinaHife1iZkCw/VZfiVeTl2HuoYRa3kUiZuV1oXAnNXTELeinBvDUY46ZgFoxh8tR45mfmsxh6ZdEWDRJK0WCx+chpucog7n/IUNzr0UUwbQ31VusxxHhICr07306K3SqQIXHavWe4rha/8A5AW720TMDgqhsHf68kexFPPZSUKLWi2qMsLxl+J4mpTcGN1QzEVax+IQEU7QXqgxuocTdsyrYRHMDc+XSjHdtDAUCJl/qidYPDYOh2XVxz9J9dpBjUKE1FAkXrcC5JTUA1UT652SpUy8wBJRKhweBL3R0Gq3ee250IBM6lSB53RfDYJmg15lR1MOxhINz7IfOU/67AxxSaFLiMOBdptyUNIyU8vU74Xqb4aAnCoFAugrNKusriLhJ1Zu1lXafCmtclqkGOFcQbTcXO5RATOIcZNTQBoGm6Dveoy9SuHafo1Q49UYI8Jidl5683K0r3LMlV1zkTzvXEkklQhL0HspxDuuHuAPiNR4HyavPloOFVT3IbtmcfnH6IZTsGL9WtKHOuVPUKhekmIWmBdYFyE5ieFWaNQgW33RHs5VPf0x/N+EGypV6wgMGgHzKu9m6JdiGEfd8R8oKTZ6VwyvWzqCE0FdxBUWZeflfLvx8xLKgrYpzTZsjczouVcQGjf0VPE8RsRkdB8glkGhnF8aHuAAhD8XXOUhS4iuHPNo2v0Q/iD9l1645NmSmDceaLvqyBPJB0QobBdLm673WoHKUmYOWF242V1jYMeqkpOBlvP2QyvDYzrnAqcX3KKYnB5hqR5Kgyn3ZAGn5IvQdIXNnlXXjPCvg8Lkbz6nVUMfSHeX0IRqsTFj80GxznZgXEGEmF7TWKtfCBoVGlThXsbXkQFUzW0XTg5NhFcum507Mq8Th50uoXvU1arIUAbKVSOBODUoXZSj02o2yzBWle781minxJXEkkkwEjvCP3f9xQJGuFu+z/uP5IVliobqNye8pkIA4F1qkoUXPcGtBcToACSfktrwPsLmIdiHZd+7HxeTjst3gBPA+zdTEgvHhYPvHfnlG61mC4EzCg5SXFwEuIAIHJF2VA1obTaG5Rla02sF1xBBggsAIjSHTfxFQ2ZdU186DYkW6ocasG6KPY6LjnpeyHV2B1xHmuK43rvxynDWibqpj6JAmVE81GfCJVHHYmqbFseV02GN62WfgOr1gCbqhUqSVYxOHMA/7VQhd2M8OHPLtIK3hGkkeadhqDSLqUeBwMaKqdgjxAjOI2EKtTHjCi7zPUnmVap0znb5hayf0veH4snOOUK7hq9lYqcPLm9dkPfSezb0XPskdmvLx5T4p7osfQITiJ1M+qu/X4Gl1SxuLzbKeGI55TisSkSmLq68Z4clva4ntKjKkpi6NY5y41TmieShdSMwLpVMScmFHsF2ec4EOJB6KLF9nHtuHT0Kl+zHvDXDIBefZZwrYnhVTcc1jirY2WeE7LPbiSSSYCRXh3wep/JCkW4W2Wx1P5LBV/D4Z9Q5WNLj0ErRYPssAAazv7Ga+pWh7L9nKjaYc4loIlrWgS7q47JcRpOpO/htMa25W3SXODMUPDwzDn7JrW9dSfMrR4bGNqgEEktHjbHMa9dFlKjxNrz7+SscNxZaYuGkiSIBHW6S3o8HK8B7BEDLma2DLSNb/kkx5iS1zg4xkIHhHOOSlxkgF2YnNGQxOWR01CjyQ5pgkxBIMADnlSWMq1SxtR2YjNoLwMp0BQvjDe6Y3ww7NcC4iSj1amXNHwB2YFtpkA6HrZV+IYc1qdSQ0PA8MawLifWVOyKYZWUMp4aW5h8lF9Td49LGDmsNNAdwreCJLGTMm1lBxbGANLZzOByiDJJI+91QmPlXLLoG3CMqOLPMA312vyQPGYDu3EHZbThmDyCXSLDR15/hhBO1GDc097BDXC4Ni09VaXiFkZ8mCBPJXMmYwL9VSpVBeUU4ZimAQQfNUgf8WcJw+CCdkTw7Wgwfn1XaIHouUr5ghaHxEmvixjodimV6IcPzVVmJlpY7Uafku08TlEOU8vJ8bwG4phCw+eiGmlrKPYymXPDnbjwjl/2qtfBw4dRdGTjZeQqlQOswFZ/+PkWKvPw9o0TMMSDB2T/IvxgPisO6n8QtsRou4Z95R/ilCaUws20wU0vQs4uvxBKn4ZXayoHPBLdDHuqQKnwwuJQyngcbyttgKwfdsx1EK9UYCED4XXOU9PZEG40QuDbj5d2GXYqYyi0SOi8gdqvVcfjHGYaSLybLyt+q6fxZyVD8j3DUkkl1OYlrOwfDvrFZlPaS5xGzQAsoF6n9D2C8FWqefdjnoCShbyBXoVVoAgyGgDQ3toIQLtFSaXHLOexIufCNIR57w0mS45W3tYz6XKpYim5xJOUyJYIiP6lx3LyeMXT1IGh0PVJtt/kIU3GMO6k+NLB1uuoH4qLPNx/nO6rKI5wnF5mdzLg/7paJtqZ5clcB+MtbLrNdJiw8/NZ2hWLHBwNx6mN1oKRD6TS0FzSYPeSHFu61BIwhuVjSASfCDJsLmD802o1rS97ZJ0cBz5QfNSM1IAGSIbBmHcoXabi6kAPGZyuI8PQuSWN0KyHM5rTGVocXROsyI9FQbTJmpLQC6WkgmG6XV2k4MNVgdDyGtaSM0wCrVGm1sOknuwWuDbybG45owfkpPYMxY0DUOM2GskgqPtQ6aL2vykFoNONSQpyIe4l2rh937rvux66ob25qBrW02tygCekG0BPA+Tz9FeDmTcSh2RX+EmHK0hLWjYIA63iCI5XVcV8tTzsi2NqAwGkEZGkfmgmMpyGuHNJYeJcZUGo1UDKxc9pO3urLKBIlV2s8UJDL+OEMDuRUIvBUtW4ylceQ0WW6yKsdlT8WYX0/EKbEPmCoS9YBet4qRHT8lkcS2CDzWvo3Z6LMY2nLT0KbEtMpMJEqzRolUsK8ozw5hcdDA3TZNj7FeBskOSxLchvopeDva1z2czmbPLcK/iaYIhcW327cPTP47E+EgHn7LzVy9F4nghcttb0XnTl06J4Q3+3EkkldAl7H9Ebf2MzaazgOZOULxxe1fRKQMBJ1NaoB55Wwlz9M11N2gBlokEmZzBVatO4qO+PLEAkgjoFZqNcQAcsXz/oIVDFOp5WuyuhjobYyDpMclxGgB2qptaykfFeddgbkE7ILQq+GBsfQDpzWh7WsnDOzvEh0tIG3LzWb4bSjfaep/RVwMtMjn8/0COcAqT4S4wwEhtoc0+fJBqZJbI/D9Sk+k7YmYPVU4DUd0QHDwsBPgLdTO9913D1DmgGws+REkixB+a89+vVmFsucA0+EG4BG4lXx2krx4iD5j9EPh0tabDU4NQAFtnHxGSL6qzQeTTbl8WaxeIbFvigrIUu0VVpmx8LWx5fqn1u01YtIAa2eQ08kZgA/GV5PiJaIvo/ynUrO9sKstaCcxJnQWB2MckIqVnu1c75lI0Tc3PmmmDBTgiHBQO8g6Ku9qm4bUDajSdE8axo6biQ2YDm2gcgdE40wacxaSo2gCDDRqXTrdWaQ+yjqtk0R4bROdQEzF13DNsrDgo06kWXUWJb7K62ndVuJOAc31CDB+GEiFA5sGFbaAHwNCJTMZT3RZfwhGVDKmEJz6xOu09FawjpCL4Oq2l4XAEu0H8J2KMBl8Bwpty9xBGgAufmjWCrgM7ln3ryf4htKiq96HkxJ3ETPMfK6rmvlI8I1nqE3ehPB+PxJZUaS3K4AQRuEap4ttRmYHz6FZDHD7UEl0G91fwJLZc24GoUs9fV8NnBHECQ71Xlj9V6n3gc2RyK8sfqVTVjycJsvfJqSSSqkS9o+ilzhw85QCe+fEnWzF4uvZPoqH7BcWFZ5BGpdDbJNn1Zr6tJtmw74psdHa3KgxdQukSWBrhmkWcOQKfXdBcGGHmC4m4jl0KrVXBxcC4FgEObuHaySuLnk8AOO1PsHtccxzgD+UE2CHYWlbneI0H/amxlWaxYLtnPA0sIBlPw4NupMnf57K2M4Zx0AXje36ALj3NzcrG0FpTiQAYk66af+xTZGa4Oh0MqgIX0iQdIk63GmyifhxIBa0/hspXBsG+52IOic9rpF+XI7J4Wqf1NhB8J/BdZhGeHwk9JUwLjP6JhqkRptt1WBCaYvDQPxTcSSAZ0jkApqs89ugVLG/wCXR9gF1R+OidRZ4gu1fjaPVdwwPeHnr6LdGtDIIkAEmA7oFPh/g5dFAxoEAC8ZumYc1IH9LmJA5rUEuF0UrzsqeCrSCFZY6SpqRYpNsgnEXZqg6IpVqQChFMS5x6pWQ1KmR4PoVbqiQq+PpTHl+K7w15cI3FvRYFrhLAwl7tGnQ6E8lZr08z85s038t7KanhmgBrybnTVR8UrBzSxmjDYaEjeekog5jcdna14sBaBqSNZQ0YhzDpvNwDb0V7hBaxri+5cLD+YfkmHFZoBDbgiADqOoWaIKrmPpmQCW8tcutkKc4icmaPYItgsQzNBBgy0weao18gcbOF/wVMaW1zA17G/NYN+q3FTCCTlcBuFh36owempJJJgJewfRbiWDBQXQ4VahAMxcNXj69T+jmkDg7j/9H+zVPbf8mwx+V43rnAzkAJkZogR1KE8Srd2KhLRlgX3eeUKOs17WuDHEB1zznzQzjPERAJnwtMjYnmuSXypcOBfD3Zy98ZZOUdANuqJt0Em207+g1VDh/wC7aTvJ+ZlXaW3+/wDSvAOc+x287nTkm1JBvBMHaPkquMxoBid9B+qZhK73VNbEHW6eQEznSCIPpB2TXAWnpt0Xak309pkJj9rWtoUQ4hZEG/lqmVh4Rf8AFOp6kQf8KgruhrrGxPylboHU2CNZPkosSb+i7h6kg/qo6700KG1fiBVyk3xA+noqdZXsO64W4Pei7L03SCAI01Nl3CjV3QfJRUGEjI2QLkk8hyUmGaAQAZEShQKnTgqwyyaxOc6yl1VDiqwVXDbpVgSp2NhBkddkhUsM0tqSOR9kQqlN4WRLyRMC3mUwZLvD6DnubmMb6wqopmnVzfE2YInUEn9FNgw8vJjZ2x5Ia5rs2k+ICLjRboJp+3jQE2PIbBW6tSmx5ABMOF9oI2VXBVwX5Il+YAAjUKXiXD3B7gSfUxoVuAH4vJ3jokXm65jMO0uBDgZ6wUuJ4RwcCDMgHWdlDWpvytcR+B26qsngiw/Bu7qZuCRrsvPHLdmqRTNtDqDpbksI5GC4kkkixL1b6Nf/AKf/ACP9mpJKW76VXT9mmraLJdq/hK4kuLWvsTYf4afk38ldHwnz/NJJdURoI4faH/NlZwR+0HkUklSFWmH4v6h7J7x7j3SSWoq7x4j5/mq9doyv9V1JCBVfCix9FDitB5JJJ8Uw+srDtR6ey4kjQjRUD8Pl+S40eMeSSSSnhw1Xa+iSSkp/FZqcUklp7BHjNCncDHjPokkma+h7CmHv/od7qlQEvb/V+SSSBKBYm2ObFvGNLK32ice/dfc+wSSTMGuPhZ5hTUnHIb7pJKs9J32ne0dzV9F5s/VJJYYakkkiL/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5" name="Picture 12" descr="http://i1.ytimg.com/vi/DNFoaRh9nxk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933825"/>
            <a:ext cx="352901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14" descr="data:image/jpeg;base64,/9j/4AAQSkZJRgABAQAAAQABAAD/2wCEAAkGBxQTEhUUExQWFhQXGBsbGBgYGSIcHxsdHCEgFxwgHBwdHSggGx0lHBgfJDEjJSktLi4uFx8zODMsNygtLisBCgoKBQUFDgUFDisZExkrKysrKysrKysrKysrKysrKysrKysrKysrKysrKysrKysrKysrKysrKysrKysrKysrK//AABEIAKAAoAMBIgACEQEDEQH/xAAcAAACAwEBAQEAAAAAAAAAAAAFBgMEBwIBAAj/xABCEAABAwIEAggDBgUCBAcAAAABAgMRACEEBRIxQVEGEyJhcYGRoQcysSNSYpLB0RQzQuHwQ4IWorLSFSRjcnPC8f/EABQBAQAAAAAAAAAAAAAAAAAAAAD/xAAUEQEAAAAAAAAAAAAAAAAAAAAA/9oADAMBAAIRAxEAPwDX8NiyQCanTi0m03pZwxW4kWPLef7Cu2sgOrWHVNnkmL+M7igPYjHpTxHh/YXofjs0hMpJn8SbVJh8EI7SjPG8ewrlzBJuJgc7+dAsvZyolKdKZMyZBiOFegbKBk7FAEJv3x+9EVNNpOkJFuISTUi8KAJRZR27H7mgEKdUB2dhzUaBZ1m2kAAJJ49uOPfVg5li8OrSpJWtwmx2gbEbzygcqqZniGmEg41xCXSZ6tDYUuDzuNPjQLjTrzi5Cfs0qmVH1g241M7ikrlCytYNyEzE+MxVB/pWj+ho221r4d4ArodLGVNlDjBMmew8pN+ZATt4GguN5ctwQ2kpHMm/tRVnLVSkEEgczvwNppey/Ft9kl1I8XCbe16IDNWR/roF53Uf/tQFVYSSOyBAvfnaq+OypJBI0zoMwZ4UJzHPmZGl3Ud5ANu75qqf8XqSTfUkpIgGN7XMfSg0D4bvxgW4OyleO52FElYqNiNzwiTIG099LXw+eP8ABpiIlflBP71exLkxcASL+Bn9KBjypxQMg21cO/61a6X4g/wD5tOn9aq5M4JIjc86rdNsQW8ufKeQA8yKAVjH1nCiSBZI7R8O6lR/BltjUXUSTsQeFrXoa50/fKAhSGzEbk3iqmZ9MnHgAUtpjlP6mgLI+IGYpPypvw6uul9Ps1ULQB3Nj9a3hx1psSdCQPAAUG/4kYcWEIhU8YHfH0oMfPSzOSJC1AbSEp/aqzme5wowXXh4QPoK3APN6rpT3GBXz77aR8qfyigwB0ZkqdTj3fLhH61VcwOLG7ivDrFVvD+IRIiAnj2RQnFZghOxix4igxHENPtpC1LWBNu0rfuqg8pUyqSo7yZPnNaB09UpaWiDqCNZJB2ukSedLWD6PvvKSEoMrBKbbwYPud6AGO8TXS2FAAwYPOtUxfQFhlDRXqMpKlrubxOwBIExRX/hPD/wp0Jnsghark7EAE7RG34qDEhRJnLNURedrgVe6U9HV4V0JMFKxqQRxH9qY+jCf/LolItMmBP076BcZyOI1BMf/Jf2q/iujrKEaircSCFDyprRgmzci3pPpUGY4VOkaSpIE21fW9BH0ScKMF2Px+5rzH65KSkBMiIO/P3rzJsSlvCDgCVDnaao4/OWySAqNJG/G88N7fWgfejR0oN7zaq/TxwnLnRt8lv9wr3o+79ikmb90cLVQ6ZYs/wixey2x43mgXWujnVtplRuNuq/c71WxjBaDZkqCzELQBHob+FPSXRAIkcxEj0oHnuWhZYXJKSuClVv7ige8yx6lLOhICUzunewg7c5EeFVMuU9I1m15ERHvQvF5ghLhhbIhIiSFH11GfGKnybHqcJklQIkEpI3O0wBQZ/0y6RPt493qnCkJhIA2sAdvE1cyr4g6oTiEx+NO3mP2pN6Q4vrMS8uPmcUR4TA9hQ7VQbRimULGpCjBAvNj37Ur486J1G3dQzoTniUEsufKr5e48vA0bzfFMxHVi83UaCnkyWn30IWs9WmVqtb7PtAHmK0zIiwlKQysLCUaJG++ozyvwpB6E4RtSVLQlBdQsne+lSYA3jTqHkfGimHxGMViAF4cJ4lwRHdtuaB+wz4bAkgGAJ7htUjWITp7G3dtQ3FsLU1KCNcSNW00M6OrxqtQxAQmFkbzqTwUI5nhagp5xk7LJCnE6kl2WZuEatJUnuBMkVm2N1sjU0lfUqJSFlJ0lQ3AOxMfStpzjApfSlpXy60lV4sJn1pH6e5i0jCtISjq0gqZS3uAUKSoqHAgRE/joEZnMnAIlXdfauMZjXCL9+5qk9i08wf9tQPYoHw8KBn6NZKh1tC3FkgT2NUJJmL8YotjGGUQkISEatkge8ydjQ3oo7LSQdgD53okw1rdMxAN6A7gMJiGyQXdbVtIO6RvHhVTpmB1Cgo/wCq3flTC2qWhtI0/tS38QyUYebfzU2HcJ/SgNoLIAEiTMATegudYsocw6UATq4cNoPjQFj4gFIAGHBif9Q/9tUcf0vccU2oMpSUGRcqoNOWzoQQXFkm8pGjSDwhMAx31FgFBKlXUbC6juZNh5mvFvarkGD9DehmAdLmKS2CYlJVPH+r6D3oMlxSClSgoQoKIUORBgj1qGnT4rZX1OPWoDsvJDg8TZX/ADD3pLoPqtnB7G3kZqqg3HjR1OMZCQVJTPeL/rQS9Esf/D4ltcwknSq/9KrfsfKtmxeKSlsqtYb8hxrGGsc24QhtnWs7JCZJPlTvludONtIDyCk9/IWoHPB5u0vSELSqUymDuBYxzvV/rBvStlWfNqJR1bqDvKmSkHhMxFE2sRqH6UFbpJnSMO0XHE60khJTxM2tNqybpXnysc8FkaEoBShBOw3N+Zi/gKfOneFU9hnFINmIWb78D5xJrPXsK8gtoUganEBSE2khW3gTG1BQGXk3lMDlUz2EbSLmTBvVZ4KTOpKkjvBHrIr5WJkWjaLUBnIMTpA8CPeaO5fjkpN9ImPrFKeVPQjyr5eJMmDQafhscNN9Ow3MUJ6fvheG4fz07eCqW8RjjpR4Dj3VSzPMVOMpnbXPsaDt7I1oPYStY4KSKgUlSbFKxzkfS1EWM7UBAIqdvP3J38KB1Xn7RKATZRUkqEQkp+/ewvAoYxmuGwxXiG3Q4uSdBO5NoECRtveqzGFwnZbKVYlxQCils2HG5sLczRbF9HHsW2GWkM4ZhMKudRJ2+VI95oKPxFxbWOwLGLZ3ZWUOJO6A4JAP+5Ig8ZrNU4NakqWEKKE/MoJJSPE7CtkyHoMMOy+y68HUYgJSrQjTp0EkEEqN+1ypqwmWt4dlDLY+zSLA3mbnVzM8aDFsi6A4nEBJgNAgqlwEQnYKjcyZgcdJ246jl2R4dlIDbSAQLqiVHvk3oy4oqWpYNlJSmPxJKifUK9qqBIIm5k3oBQaShYCQkqUe0oRITyne+0VTxeXh5CUOf06pUNwdgf8AOVF8WAlUJAA3PeaqvGxvE0CHmS3cMpKXX3AiYgqkKSOKRM+XCmDAYxzEp+y1NtW7Z+ZU/dB+VP4jvwFEX8qS6sBxKVAnVe4ty8dqLKbTfSYMcAIHL0/SgD5klKy3gEyA8F9YriEpibndRJHkO8VV6M5Ul7F4jHOCUIVoYB5I7OrwEW8TR/DYVCFSBdCSkKO97qvzJF/AVcSkBqBYRw/aglTi5lR7gBwoTnfRjC4xI61vSqT224QrlcwQfMVcSn7K3AzXoWCpMGIKl0CDmvw3LTTisO8p0pMBsoAKh4g3V5elLeZdDscynW5h1aeOmFR4hMkVtmDdgm99zVhGJuSDQfnFT2wm44E/pXTyvskiP6pr9EOdU4PtEIXPBaQr6igOafDzAPpkJVh1cC2bfkMj0oMgadTwB/zyoglKFCx2iiXST4c4vDgrbV/ENi5UgEKA70ST6E0kAneT60G8ZJlSUJUdyqIMCQBYDv8AGreLxS2UFVjpEzESBuCOBiumFgRMpNoO49RXucJCm1BStJUkgLjYxaedBaZ/pVMpXE1aeXqkcReO6kHoz0j0YZBJAbEzMnTBt5R9KIZl02wyE6y5Kh8oQZnuoL2PzHqHQlXyOceKVcDHGdvIVYYxAWZBsTNJGEzpx9RxGJUhrDi6QY1Ljgkbkc1UdyLNmnf5RHZiwO3caA5i25V5VVU2YirmIN6qOTIk+dBUwaTrAvIBt3Wq24qCTNgOUbb0OxOJ6pYWUqNiISJM2rtnCqbSUaiqVEyeAO4oCGDEpJ53q6lMiKgZFvKpCsxag+wolPqKCOFTSiAJVt/+916J4Rdj4ml3PscWnpI7JUlJM7arD3j1oCOAzEJXCjc2kn61bRiCkrTvG3hS9icP1klIGsWI4juIquzmLqOw8BwAWDMUDOl4p2MrO55dw767wuZdY4UpUAhv+Ys8VfcT4cT4DnSjnec9Q2SfnI7PeeBrzoGetRATCWz2lHda1doxyA9big1PBPk3G1Z/8UeiLaiMW0AkzDwFpJ+VfceB5yDTthHDF6pdMXwME9qP9EDxJEe9B3gxbex4biosxOlCtNzpMJJsTBi9496qtAwFFcTwSLb7XqPMcWpAkJCrGxOkggc9iPSgyDIcz0LQlztMlQ1gibG0x+GdUd1EfiIpQxCG16dbbaUq07G5MjyPvSugTAHGB61YzV5a3nC6oqXqIUe8dn9KCqKcfhsj7dapgJRcc5MfpScmnb4XJl9wf+kT6EfvQaQ1hEgrcSIU5BJ5kDT+1QoxSZKVbGxBq5gzqZ70k2oJnCYhVwONBexDiUKFyN9+/lzqZ4RCVb2/z2oKxi1F1sESClQuO61+NFS4SRIvwvNBOzFgNqnKqpsLM86leFB61SznSEuPOJIBTaZ22pjLqRx23pSzoaUFzgCQq/A337jQIWdYnS8S1qb8Fk+/6VXczh8phThUDwVf9K+z9yXlbQYNptba96ovG9BI7iVqgKUSBtJmPDlWi/DvMXFNKbACUoXKnLkqK+HIG30rNRT58MH3NTqR/LEKJ0z2jYCeEgH0oNWwJMcx3/5ehHxCE4Bwx8pQr0UP3q+xirwbcq6z3D9bhX2/vNLjxAke4oFvornoxi1pbSU6QCStXAmIAE3tRXNcscW2sSiYMQTJMcKzz4f41YxRCQIKFTAAsLj3rTsOXFG5tQYBhnShSVACUlKhO0pIIkeIrh5wqUVHckk+JMn3rZcz+GeGxKlKYcLSpOqAFJBN7pJBjwIrOOlPRJ/Arh0amyey6m6Vf9p7jQL6ab/houMSqTALZBPiQB71DkeMwLiA1jEFBAhLrY4cNUXkc4M90XP5V0fYZWtxjFN4hpSCnTs4JjgDfbcR4UDexiVNOgKI0rseUjY+deZzqSD2dSI9KWHswWtsA6i4kxtGrgLHnR7LkuhAS45JHEWjume1QL6cSkONhu0KJ0nYdlW3ceVEMsxK3CkpKTYE324efrRpbSNwgFR4kAX9J96rnCLVulRF+JH0FBawrpUBA8akWCSL+1LmZ4ZaEyArvIUfpQhOcPtnsuKUO/tCgZukbn2Rj76AfDUP0oHjgFIUkgdvjHMVUzDOFupT2QClaVEDYyQnV3ge011jZ0iQBzJNvegzrFqOo6twSD5WqNVdYtUrURxJrhO1B2E1oPwxGlp9Y4rQkjwBI/6vakJ1Q0g1qnQ9hLOEQCSCrtq7J3VtfuSBQH8Ku+3v9Bxq9mOK0YZ5R4NL/wCk1Uw2Ib++n1FRdLHAcC/BnsHbyoI8r+GjzCkuJda1DcQqCOI/v7Uyt5CsLXqWFNqSNJ/qSrYxwjYjwNMTi6jCqBPzrM/4VDeJWgh5o6HEiwcQTCiOYBhY5XHGkJ5jFvvYlRC0YValEoB1IJ3tG97kituxOFbeQUOoStB3SoSPekvB4NCVvYcKJDCwkb/KoBaQYN4BjyoMuwuW4Za9BkKOwAPC3Eg+1EhgWMMoOIMLFh/URz7IJPtT9iMoQmVoSCriYM/Uk0Nf6C9Z2gmFyTq0CTPAzYx4UCd/42jWT13amdKgoAkcDNkzTP0ZzRl4R1wQrcBUSZ5gwD5EV6voE5Gk4ZDpGzilpRM8CAOFAXPhpjjs2wi+6XD9DM0Go4YlMBSU/wDuTt6cPU1O4ms1Y6LZwyIQUqHIOfoa663N0z1jDu24Ooe21BoChyoZmeXsrH2oSO/Y+16TFYvHq3TpPJSzI8oqLHoLSdWJxEqPytN2JPeTMDvigg6QFLSFJbUFKNkHa28+1LOMxZcVGxiBr2k+w7qjfxRKyqFX3E7eE8Kv5dgF4idKCpA+cgpMDjG0mOFAtu4FQJtMcRTNkXQF99rr3Ft4Zg7OOn5uRSkXV7Uw4RllKkuBvrmp+VITM8lefdTHgVAa8yxzgUG7MsC4b4CAd3DsLCgs9Geh+DwYSSOsdIs46Lk8dDZ+Qe/fR/FOX5TQBzM1YZg4vEJ1YrEfI0kzpG6GweQBlSuZ8KG5G88nDO4l9QW88v7NI4EDSlPhN44AUBDpe6EYR8qgyggTG5sInjesO6pQ+UKHOAdv2rXWspLxBxBK3BzPZv8AdAECizXR5oRCE/55UDs88lO5rtuIml/Av4h6VOYZbAG2ohSj5AQB51bfdeJ7LawniSLnwoCysQBtvQ7LcqbYCggKWtaitxazJUo8SdvIWFe4dtUSUKB7xV9tR+6r0oJ01yR41GXT91XpXmtXJXpQdBBr4orzrFfdV6Vz1p+6r8poPur/AMmvurNedeOSvyn9q5/iUj735T+1BypqbGCORv8AWl3NOgmDfJVoLSz/AFtmPUGxphcxQ4avyn9q8bxI/F+U/tQKKOgTbIlKetHNV/8Al2qdrKkg6ghKYFikR9IprGLH4vyn9qr4pIXcBQUPwm/tQBMRgELSQpMg7jn486kZwaBHYT+UURS0r7qvymuepXPyH0NBVbwaQZAiBFuA5DkO6quKwySdqLKbX9xXoaqvIc4Nr9P7UAprCJHdUrbMHcnxqwGXeLa/Q10lhwH+Wv8AKaD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AutoShape 16" descr="data:image/jpeg;base64,/9j/4AAQSkZJRgABAQAAAQABAAD/2wCEAAkGBxQTEhUUExQWFhQXGBsbGBgYGSIcHxsdHCEgFxwgHBwdHSggGx0lHBgfJDEjJSktLi4uFx8zODMsNygtLisBCgoKBQUFDgUFDisZExkrKysrKysrKysrKysrKysrKysrKysrKysrKysrKysrKysrKysrKysrKysrKysrKysrK//AABEIAKAAoAMBIgACEQEDEQH/xAAcAAACAwEBAQEAAAAAAAAAAAAFBgMEBwIBAAj/xABCEAABAwIEAggDBgUCBAcAAAABAgMRACEEBRIxQVEGEyJhcYGRoQcysSNSYpLB0RQzQuHwQ4IWorLSFSRjcnPC8f/EABQBAQAAAAAAAAAAAAAAAAAAAAD/xAAUEQEAAAAAAAAAAAAAAAAAAAAA/9oADAMBAAIRAxEAPwDX8NiyQCanTi0m03pZwxW4kWPLef7Cu2sgOrWHVNnkmL+M7igPYjHpTxHh/YXofjs0hMpJn8SbVJh8EI7SjPG8ewrlzBJuJgc7+dAsvZyolKdKZMyZBiOFegbKBk7FAEJv3x+9EVNNpOkJFuISTUi8KAJRZR27H7mgEKdUB2dhzUaBZ1m2kAAJJ49uOPfVg5li8OrSpJWtwmx2gbEbzygcqqZniGmEg41xCXSZ6tDYUuDzuNPjQLjTrzi5Cfs0qmVH1g241M7ikrlCytYNyEzE+MxVB/pWj+ho221r4d4ArodLGVNlDjBMmew8pN+ZATt4GguN5ctwQ2kpHMm/tRVnLVSkEEgczvwNppey/Ft9kl1I8XCbe16IDNWR/roF53Uf/tQFVYSSOyBAvfnaq+OypJBI0zoMwZ4UJzHPmZGl3Ud5ANu75qqf8XqSTfUkpIgGN7XMfSg0D4bvxgW4OyleO52FElYqNiNzwiTIG099LXw+eP8ABpiIlflBP71exLkxcASL+Bn9KBjypxQMg21cO/61a6X4g/wD5tOn9aq5M4JIjc86rdNsQW8ufKeQA8yKAVjH1nCiSBZI7R8O6lR/BltjUXUSTsQeFrXoa50/fKAhSGzEbk3iqmZ9MnHgAUtpjlP6mgLI+IGYpPypvw6uul9Ps1ULQB3Nj9a3hx1psSdCQPAAUG/4kYcWEIhU8YHfH0oMfPSzOSJC1AbSEp/aqzme5wowXXh4QPoK3APN6rpT3GBXz77aR8qfyigwB0ZkqdTj3fLhH61VcwOLG7ivDrFVvD+IRIiAnj2RQnFZghOxix4igxHENPtpC1LWBNu0rfuqg8pUyqSo7yZPnNaB09UpaWiDqCNZJB2ukSedLWD6PvvKSEoMrBKbbwYPud6AGO8TXS2FAAwYPOtUxfQFhlDRXqMpKlrubxOwBIExRX/hPD/wp0Jnsghark7EAE7RG34qDEhRJnLNURedrgVe6U9HV4V0JMFKxqQRxH9qY+jCf/LolItMmBP076BcZyOI1BMf/Jf2q/iujrKEaircSCFDyprRgmzci3pPpUGY4VOkaSpIE21fW9BH0ScKMF2Px+5rzH65KSkBMiIO/P3rzJsSlvCDgCVDnaao4/OWySAqNJG/G88N7fWgfejR0oN7zaq/TxwnLnRt8lv9wr3o+79ikmb90cLVQ6ZYs/wixey2x43mgXWujnVtplRuNuq/c71WxjBaDZkqCzELQBHob+FPSXRAIkcxEj0oHnuWhZYXJKSuClVv7ige8yx6lLOhICUzunewg7c5EeFVMuU9I1m15ERHvQvF5ghLhhbIhIiSFH11GfGKnybHqcJklQIkEpI3O0wBQZ/0y6RPt493qnCkJhIA2sAdvE1cyr4g6oTiEx+NO3mP2pN6Q4vrMS8uPmcUR4TA9hQ7VQbRimULGpCjBAvNj37Ur486J1G3dQzoTniUEsufKr5e48vA0bzfFMxHVi83UaCnkyWn30IWs9WmVqtb7PtAHmK0zIiwlKQysLCUaJG++ozyvwpB6E4RtSVLQlBdQsne+lSYA3jTqHkfGimHxGMViAF4cJ4lwRHdtuaB+wz4bAkgGAJ7htUjWITp7G3dtQ3FsLU1KCNcSNW00M6OrxqtQxAQmFkbzqTwUI5nhagp5xk7LJCnE6kl2WZuEatJUnuBMkVm2N1sjU0lfUqJSFlJ0lQ3AOxMfStpzjApfSlpXy60lV4sJn1pH6e5i0jCtISjq0gqZS3uAUKSoqHAgRE/joEZnMnAIlXdfauMZjXCL9+5qk9i08wf9tQPYoHw8KBn6NZKh1tC3FkgT2NUJJmL8YotjGGUQkISEatkge8ydjQ3oo7LSQdgD53okw1rdMxAN6A7gMJiGyQXdbVtIO6RvHhVTpmB1Cgo/wCq3flTC2qWhtI0/tS38QyUYebfzU2HcJ/SgNoLIAEiTMATegudYsocw6UATq4cNoPjQFj4gFIAGHBif9Q/9tUcf0vccU2oMpSUGRcqoNOWzoQQXFkm8pGjSDwhMAx31FgFBKlXUbC6juZNh5mvFvarkGD9DehmAdLmKS2CYlJVPH+r6D3oMlxSClSgoQoKIUORBgj1qGnT4rZX1OPWoDsvJDg8TZX/ADD3pLoPqtnB7G3kZqqg3HjR1OMZCQVJTPeL/rQS9Esf/D4ltcwknSq/9KrfsfKtmxeKSlsqtYb8hxrGGsc24QhtnWs7JCZJPlTvludONtIDyCk9/IWoHPB5u0vSELSqUymDuBYxzvV/rBvStlWfNqJR1bqDvKmSkHhMxFE2sRqH6UFbpJnSMO0XHE60khJTxM2tNqybpXnysc8FkaEoBShBOw3N+Zi/gKfOneFU9hnFINmIWb78D5xJrPXsK8gtoUganEBSE2khW3gTG1BQGXk3lMDlUz2EbSLmTBvVZ4KTOpKkjvBHrIr5WJkWjaLUBnIMTpA8CPeaO5fjkpN9ImPrFKeVPQjyr5eJMmDQafhscNN9Ow3MUJ6fvheG4fz07eCqW8RjjpR4Dj3VSzPMVOMpnbXPsaDt7I1oPYStY4KSKgUlSbFKxzkfS1EWM7UBAIqdvP3J38KB1Xn7RKATZRUkqEQkp+/ewvAoYxmuGwxXiG3Q4uSdBO5NoECRtveqzGFwnZbKVYlxQCils2HG5sLczRbF9HHsW2GWkM4ZhMKudRJ2+VI95oKPxFxbWOwLGLZ3ZWUOJO6A4JAP+5Ig8ZrNU4NakqWEKKE/MoJJSPE7CtkyHoMMOy+y68HUYgJSrQjTp0EkEEqN+1ypqwmWt4dlDLY+zSLA3mbnVzM8aDFsi6A4nEBJgNAgqlwEQnYKjcyZgcdJ246jl2R4dlIDbSAQLqiVHvk3oy4oqWpYNlJSmPxJKifUK9qqBIIm5k3oBQaShYCQkqUe0oRITyne+0VTxeXh5CUOf06pUNwdgf8AOVF8WAlUJAA3PeaqvGxvE0CHmS3cMpKXX3AiYgqkKSOKRM+XCmDAYxzEp+y1NtW7Z+ZU/dB+VP4jvwFEX8qS6sBxKVAnVe4ty8dqLKbTfSYMcAIHL0/SgD5klKy3gEyA8F9YriEpibndRJHkO8VV6M5Ul7F4jHOCUIVoYB5I7OrwEW8TR/DYVCFSBdCSkKO97qvzJF/AVcSkBqBYRw/aglTi5lR7gBwoTnfRjC4xI61vSqT224QrlcwQfMVcSn7K3AzXoWCpMGIKl0CDmvw3LTTisO8p0pMBsoAKh4g3V5elLeZdDscynW5h1aeOmFR4hMkVtmDdgm99zVhGJuSDQfnFT2wm44E/pXTyvskiP6pr9EOdU4PtEIXPBaQr6igOafDzAPpkJVh1cC2bfkMj0oMgadTwB/zyoglKFCx2iiXST4c4vDgrbV/ENi5UgEKA70ST6E0kAneT60G8ZJlSUJUdyqIMCQBYDv8AGreLxS2UFVjpEzESBuCOBiumFgRMpNoO49RXucJCm1BStJUkgLjYxaedBaZ/pVMpXE1aeXqkcReO6kHoz0j0YZBJAbEzMnTBt5R9KIZl02wyE6y5Kh8oQZnuoL2PzHqHQlXyOceKVcDHGdvIVYYxAWZBsTNJGEzpx9RxGJUhrDi6QY1Ljgkbkc1UdyLNmnf5RHZiwO3caA5i25V5VVU2YirmIN6qOTIk+dBUwaTrAvIBt3Wq24qCTNgOUbb0OxOJ6pYWUqNiISJM2rtnCqbSUaiqVEyeAO4oCGDEpJ53q6lMiKgZFvKpCsxag+wolPqKCOFTSiAJVt/+916J4Rdj4ml3PscWnpI7JUlJM7arD3j1oCOAzEJXCjc2kn61bRiCkrTvG3hS9icP1klIGsWI4juIquzmLqOw8BwAWDMUDOl4p2MrO55dw767wuZdY4UpUAhv+Ys8VfcT4cT4DnSjnec9Q2SfnI7PeeBrzoGetRATCWz2lHda1doxyA9big1PBPk3G1Z/8UeiLaiMW0AkzDwFpJ+VfceB5yDTthHDF6pdMXwME9qP9EDxJEe9B3gxbex4biosxOlCtNzpMJJsTBi9496qtAwFFcTwSLb7XqPMcWpAkJCrGxOkggc9iPSgyDIcz0LQlztMlQ1gibG0x+GdUd1EfiIpQxCG16dbbaUq07G5MjyPvSugTAHGB61YzV5a3nC6oqXqIUe8dn9KCqKcfhsj7dapgJRcc5MfpScmnb4XJl9wf+kT6EfvQaQ1hEgrcSIU5BJ5kDT+1QoxSZKVbGxBq5gzqZ70k2oJnCYhVwONBexDiUKFyN9+/lzqZ4RCVb2/z2oKxi1F1sESClQuO61+NFS4SRIvwvNBOzFgNqnKqpsLM86leFB61SznSEuPOJIBTaZ22pjLqRx23pSzoaUFzgCQq/A337jQIWdYnS8S1qb8Fk+/6VXczh8phThUDwVf9K+z9yXlbQYNptba96ovG9BI7iVqgKUSBtJmPDlWi/DvMXFNKbACUoXKnLkqK+HIG30rNRT58MH3NTqR/LEKJ0z2jYCeEgH0oNWwJMcx3/5ehHxCE4Bwx8pQr0UP3q+xirwbcq6z3D9bhX2/vNLjxAke4oFvornoxi1pbSU6QCStXAmIAE3tRXNcscW2sSiYMQTJMcKzz4f41YxRCQIKFTAAsLj3rTsOXFG5tQYBhnShSVACUlKhO0pIIkeIrh5wqUVHckk+JMn3rZcz+GeGxKlKYcLSpOqAFJBN7pJBjwIrOOlPRJ/Arh0amyey6m6Vf9p7jQL6ab/houMSqTALZBPiQB71DkeMwLiA1jEFBAhLrY4cNUXkc4M90XP5V0fYZWtxjFN4hpSCnTs4JjgDfbcR4UDexiVNOgKI0rseUjY+deZzqSD2dSI9KWHswWtsA6i4kxtGrgLHnR7LkuhAS45JHEWjume1QL6cSkONhu0KJ0nYdlW3ceVEMsxK3CkpKTYE324efrRpbSNwgFR4kAX9J96rnCLVulRF+JH0FBawrpUBA8akWCSL+1LmZ4ZaEyArvIUfpQhOcPtnsuKUO/tCgZukbn2Rj76AfDUP0oHjgFIUkgdvjHMVUzDOFupT2QClaVEDYyQnV3ge011jZ0iQBzJNvegzrFqOo6twSD5WqNVdYtUrURxJrhO1B2E1oPwxGlp9Y4rQkjwBI/6vakJ1Q0g1qnQ9hLOEQCSCrtq7J3VtfuSBQH8Ku+3v9Bxq9mOK0YZ5R4NL/wCk1Uw2Ib++n1FRdLHAcC/BnsHbyoI8r+GjzCkuJda1DcQqCOI/v7Uyt5CsLXqWFNqSNJ/qSrYxwjYjwNMTi6jCqBPzrM/4VDeJWgh5o6HEiwcQTCiOYBhY5XHGkJ5jFvvYlRC0YValEoB1IJ3tG97kituxOFbeQUOoStB3SoSPekvB4NCVvYcKJDCwkb/KoBaQYN4BjyoMuwuW4Za9BkKOwAPC3Eg+1EhgWMMoOIMLFh/URz7IJPtT9iMoQmVoSCriYM/Uk0Nf6C9Z2gmFyTq0CTPAzYx4UCd/42jWT13amdKgoAkcDNkzTP0ZzRl4R1wQrcBUSZ5gwD5EV6voE5Gk4ZDpGzilpRM8CAOFAXPhpjjs2wi+6XD9DM0Go4YlMBSU/wDuTt6cPU1O4ms1Y6LZwyIQUqHIOfoa663N0z1jDu24Ooe21BoChyoZmeXsrH2oSO/Y+16TFYvHq3TpPJSzI8oqLHoLSdWJxEqPytN2JPeTMDvigg6QFLSFJbUFKNkHa28+1LOMxZcVGxiBr2k+w7qjfxRKyqFX3E7eE8Kv5dgF4idKCpA+cgpMDjG0mOFAtu4FQJtMcRTNkXQF99rr3Ft4Zg7OOn5uRSkXV7Uw4RllKkuBvrmp+VITM8lefdTHgVAa8yxzgUG7MsC4b4CAd3DsLCgs9Geh+DwYSSOsdIs46Lk8dDZ+Qe/fR/FOX5TQBzM1YZg4vEJ1YrEfI0kzpG6GweQBlSuZ8KG5G88nDO4l9QW88v7NI4EDSlPhN44AUBDpe6EYR8qgyggTG5sInjesO6pQ+UKHOAdv2rXWspLxBxBK3BzPZv8AdAECizXR5oRCE/55UDs88lO5rtuIml/Av4h6VOYZbAG2ohSj5AQB51bfdeJ7LawniSLnwoCysQBtvQ7LcqbYCggKWtaitxazJUo8SdvIWFe4dtUSUKB7xV9tR+6r0oJ01yR41GXT91XpXmtXJXpQdBBr4orzrFfdV6Vz1p+6r8poPur/AMmvurNedeOSvyn9q5/iUj735T+1BypqbGCORv8AWl3NOgmDfJVoLSz/AFtmPUGxphcxQ4avyn9q8bxI/F+U/tQKKOgTbIlKetHNV/8Al2qdrKkg6ghKYFikR9IprGLH4vyn9qr4pIXcBQUPwm/tQBMRgELSQpMg7jn486kZwaBHYT+UURS0r7qvymuepXPyH0NBVbwaQZAiBFuA5DkO6quKwySdqLKbX9xXoaqvIc4Nr9P7UAprCJHdUrbMHcnxqwGXeLa/Q10lhwH+Wv8AKaD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8" name="Picture 18" descr="http://www.nfc.lv/lmdb/images/movies/th_mov_4451fee5df7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88913"/>
            <a:ext cx="24812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712968" cy="570086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dirty="0" smtClean="0"/>
              <a:t>Rēzeknes n</a:t>
            </a:r>
            <a:r>
              <a:rPr lang="en-US" sz="4400" b="1" dirty="0" err="1" smtClean="0"/>
              <a:t>ovada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teritorijā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ir</a:t>
            </a:r>
            <a:r>
              <a:rPr lang="en-US" sz="4400" b="1" dirty="0" smtClean="0"/>
              <a:t> 180 </a:t>
            </a:r>
            <a:r>
              <a:rPr lang="en-US" sz="4400" b="1" dirty="0" err="1" smtClean="0"/>
              <a:t>ezeri</a:t>
            </a:r>
            <a:r>
              <a:rPr lang="en-US" sz="4400" b="1" dirty="0" smtClean="0"/>
              <a:t> un </a:t>
            </a:r>
            <a:r>
              <a:rPr lang="en-US" sz="4400" b="1" dirty="0" err="1" smtClean="0"/>
              <a:t>ūdenskrātuves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platību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virs</a:t>
            </a:r>
            <a:r>
              <a:rPr lang="en-US" sz="4400" b="1" dirty="0" smtClean="0"/>
              <a:t> 1 ha. </a:t>
            </a:r>
            <a:r>
              <a:rPr lang="lv-LV" sz="4400" b="1" dirty="0" smtClean="0"/>
              <a:t>Nosauc divus lielākos Rēzeknes novada ezerus un upes !</a:t>
            </a:r>
            <a:endParaRPr lang="en-US" sz="4400" b="1" dirty="0" smtClean="0"/>
          </a:p>
          <a:p>
            <a:pPr algn="ctr" eaLnBrk="1" hangingPunct="1">
              <a:buFontTx/>
              <a:buNone/>
            </a:pPr>
            <a:endParaRPr lang="ru-RU" sz="8800" b="1" dirty="0" smtClean="0"/>
          </a:p>
        </p:txBody>
      </p:sp>
      <p:pic>
        <p:nvPicPr>
          <p:cNvPr id="11268" name="Picture 6" descr="https://encrypted-tbn2.gstatic.com/images?q=tbn:ANd9GcSn6wwsJwAJ5A8rAmC2EZmGxRurzn4KVNEPx1qxYzXvgbr5M2_EXTbUls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189413"/>
            <a:ext cx="324008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8229600" cy="5554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No Sakstagala līdz Rēzeknei ir 16 km. Cik m ir 2/5 km?</a:t>
            </a:r>
            <a:endParaRPr lang="ru-RU" sz="4400" b="1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786063"/>
            <a:ext cx="42862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Kurš ir platības ziņā lielākais Rēzeknes novada ezers?</a:t>
            </a:r>
            <a:endParaRPr lang="ru-RU" sz="4400" b="1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214688"/>
            <a:ext cx="4357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/>
              <a:t>Cik pagastu ir </a:t>
            </a:r>
            <a:r>
              <a:rPr lang="lv-LV" sz="4400" b="1" smtClean="0"/>
              <a:t>Rēzeknes novadā?</a:t>
            </a:r>
            <a:endParaRPr lang="en-US" sz="4400" b="1" smtClean="0"/>
          </a:p>
          <a:p>
            <a:pPr algn="ctr" eaLnBrk="1" hangingPunct="1">
              <a:buFontTx/>
              <a:buNone/>
            </a:pPr>
            <a:endParaRPr lang="en-US" sz="4400" b="1" smtClean="0"/>
          </a:p>
          <a:p>
            <a:pPr algn="ctr" eaLnBrk="1" hangingPunct="1">
              <a:buFontTx/>
              <a:buNone/>
            </a:pPr>
            <a:endParaRPr lang="en-US" sz="4400" b="1" smtClean="0"/>
          </a:p>
          <a:p>
            <a:pPr algn="ctr" eaLnBrk="1" hangingPunct="1">
              <a:buFontTx/>
              <a:buNone/>
            </a:pPr>
            <a:endParaRPr lang="en-US" sz="4400" b="1" smtClean="0"/>
          </a:p>
        </p:txBody>
      </p:sp>
      <p:pic>
        <p:nvPicPr>
          <p:cNvPr id="14340" name="Picture 7" descr="http://www.laiki.lv/Rezeknes/ImageHandler.ashx?UploadedFile=true&amp;pg=4a98542e-e4a2-44d8-9b0c-9cc5c4b611d1&amp;image=~/App_Data/UserImages/Image/r%C4%93zeknes%20novada%20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068638"/>
            <a:ext cx="2971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</a:t>
            </a:r>
            <a:r>
              <a:rPr lang="en-US" sz="4400" b="1" smtClean="0"/>
              <a:t>as ir </a:t>
            </a:r>
            <a:r>
              <a:rPr lang="lv-LV" sz="4400" b="1" smtClean="0"/>
              <a:t>M</a:t>
            </a:r>
            <a:r>
              <a:rPr lang="en-US" sz="4400" b="1" smtClean="0"/>
              <a:t>onv</a:t>
            </a:r>
            <a:r>
              <a:rPr lang="lv-LV" sz="4400" b="1" smtClean="0"/>
              <a:t>īds Švarcs??</a:t>
            </a:r>
            <a:endParaRPr lang="ru-RU" sz="4400" b="1" smtClean="0"/>
          </a:p>
        </p:txBody>
      </p:sp>
      <p:pic>
        <p:nvPicPr>
          <p:cNvPr id="15364" name="Picture 6" descr="http://t2.gstatic.com/images?q=tbn:ANd9GcTW8YiNY6nsxgHEfG_W1-MAX99tS4fEATOqMZqT3GUUhFzM1H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924175"/>
            <a:ext cx="5929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215900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Nosauciet  lielāko Rēzeknes novada rūpniecības uzņēmumu! Kurā pagastā tas  atrodas?</a:t>
            </a:r>
          </a:p>
          <a:p>
            <a:pPr algn="ctr" eaLnBrk="1" hangingPunct="1">
              <a:buFontTx/>
              <a:buNone/>
            </a:pPr>
            <a:endParaRPr lang="lv-LV" sz="4400" b="1" smtClean="0"/>
          </a:p>
          <a:p>
            <a:pPr algn="ctr" eaLnBrk="1" hangingPunct="1">
              <a:buFontTx/>
              <a:buNone/>
            </a:pPr>
            <a:endParaRPr lang="ru-RU" sz="4400" b="1" smtClean="0"/>
          </a:p>
        </p:txBody>
      </p:sp>
      <p:pic>
        <p:nvPicPr>
          <p:cNvPr id="16388" name="Picture 5" descr="http://www.ir.lv/upload/image_file/name/2012_06/39560/f64_finieris_verems_120605_041-medi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00438"/>
            <a:ext cx="45370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err="1" smtClean="0"/>
              <a:t>Sakstagala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pag</a:t>
            </a:r>
            <a:r>
              <a:rPr lang="lv-LV" sz="4400" b="1" dirty="0" smtClean="0"/>
              <a:t>a</a:t>
            </a:r>
            <a:r>
              <a:rPr lang="en-US" sz="4400" b="1" dirty="0" err="1" smtClean="0"/>
              <a:t>st</a:t>
            </a:r>
            <a:r>
              <a:rPr lang="lv-LV" sz="4400" b="1" dirty="0" smtClean="0"/>
              <a:t>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atrodas</a:t>
            </a:r>
            <a:r>
              <a:rPr lang="en-US" sz="4400" b="1" dirty="0" smtClean="0"/>
              <a:t> </a:t>
            </a:r>
            <a:endParaRPr lang="lv-LV" sz="4400" b="1" dirty="0" smtClean="0"/>
          </a:p>
          <a:p>
            <a:pPr algn="ctr" eaLnBrk="1" hangingPunct="1">
              <a:buFontTx/>
              <a:buNone/>
            </a:pPr>
            <a:r>
              <a:rPr lang="en-US" sz="4400" b="1" dirty="0" smtClean="0"/>
              <a:t>3 </a:t>
            </a:r>
            <a:r>
              <a:rPr lang="en-US" sz="4400" b="1" dirty="0" err="1" smtClean="0"/>
              <a:t>arhitekt</a:t>
            </a:r>
            <a:r>
              <a:rPr lang="lv-LV" sz="4400" b="1" dirty="0" smtClean="0"/>
              <a:t>ūras pieminekļi. Nosauc tos!</a:t>
            </a:r>
            <a:endParaRPr lang="ru-RU" sz="4400" b="1" dirty="0" smtClean="0"/>
          </a:p>
        </p:txBody>
      </p:sp>
      <p:pic>
        <p:nvPicPr>
          <p:cNvPr id="17413" name="Picture 6" descr="http://www.rezeknesnovads.lv/res/content2/207/2079812403119030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789363"/>
            <a:ext cx="3908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Purva apskatei ir izveidota laipu taka  800 m garumā. Kur izveidota šī taka, kā to sauc?</a:t>
            </a:r>
            <a:endParaRPr lang="ru-RU" sz="4400" b="1" smtClean="0"/>
          </a:p>
        </p:txBody>
      </p:sp>
      <p:pic>
        <p:nvPicPr>
          <p:cNvPr id="18436" name="Picture 6" descr="http://www.latvia.travel/sites/default/files/imagecache/node-photo/13400-teirumnieku_purva_t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00438"/>
            <a:ext cx="44164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Kā </a:t>
            </a:r>
            <a:r>
              <a:rPr lang="en-US" sz="4400" b="1" smtClean="0"/>
              <a:t>sauc att</a:t>
            </a:r>
            <a:r>
              <a:rPr lang="lv-LV" sz="4400" b="1" smtClean="0"/>
              <a:t>ē</a:t>
            </a:r>
            <a:r>
              <a:rPr lang="en-US" sz="4400" b="1" smtClean="0"/>
              <a:t>l</a:t>
            </a:r>
            <a:r>
              <a:rPr lang="lv-LV" sz="4400" b="1" smtClean="0"/>
              <a:t>ā</a:t>
            </a:r>
            <a:r>
              <a:rPr lang="en-US" sz="4400" b="1" smtClean="0"/>
              <a:t> redzamo di</a:t>
            </a:r>
            <a:r>
              <a:rPr lang="lv-LV" sz="4400" b="1" smtClean="0"/>
              <a:t>ž</a:t>
            </a:r>
            <a:r>
              <a:rPr lang="en-US" sz="4400" b="1" smtClean="0"/>
              <a:t>akmeni</a:t>
            </a:r>
            <a:r>
              <a:rPr lang="lv-LV" sz="4400" b="1" smtClean="0"/>
              <a:t> Sakstagala pagastā</a:t>
            </a:r>
            <a:r>
              <a:rPr lang="en-US" sz="4400" b="1" smtClean="0"/>
              <a:t>?</a:t>
            </a:r>
            <a:endParaRPr lang="ru-RU" sz="4400" b="1" smtClean="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-4540250" y="2971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pic>
        <p:nvPicPr>
          <p:cNvPr id="19461" name="Picture 7" descr="http://www.dabasretumi.lv/Atteli/Pieminekli/Akmeni/Subinaites_akm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68638"/>
            <a:ext cx="48101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Uzmini, cik pieteku ir Rēzeknes upei! (9, 11, 13)</a:t>
            </a:r>
            <a:endParaRPr lang="ru-RU" sz="4400" b="1" smtClean="0"/>
          </a:p>
        </p:txBody>
      </p:sp>
      <p:sp>
        <p:nvSpPr>
          <p:cNvPr id="20484" name="AutoShape 6" descr="data:image/jpeg;base64,/9j/4AAQSkZJRgABAQAAAQABAAD/2wCEAAkGBhMSERUUExQVFRUWGBsYGBgYGBsYFxwZGBcZGhgcGBkYHCYeFxojGhkYHy8gIycpLCwsGh8xNTAqNSYrLCkBCQoKDgwOGg8PGiwkHCQsLCwsLCwsLCwsLCwsLCksLCwsLCwsLCwsLCkpLCwsLCksKSwsLCksLCwsLCwsLCwsLP/AABEIAMIBAwMBIgACEQEDEQH/xAAbAAACAwEBAQAAAAAAAAAAAAADBAACBQEGB//EAEgQAAECBAMFBgQEAwYEBAcAAAECEQADITEEQVEFEmFxgSKRobHB8AYTMtEUQuHxFVJyIzNiosLSgpKy4kNTw9MWNFRjc4Oz/8QAGQEAAwEBAQAAAAAAAAAAAAAAAAECAwQF/8QAIxEBAQEAAQUBAQACAwAAAAAAAAERAgMSITFBURMEMiJCgf/aAAwDAQACEQMRAD8A9VL2o9CwIq+ZAaj51jR2NjkEbpN3bUNRJJpWnjUVjx5mGG8Li2JPd4NB3DHoFTAApQLnfABewUEr7R4EqDfrC38cUEMmhd6sTrpqTa1eDZczEug1rUsD+Zzl1HhAUnuERbVY9Cv4lUtIQwDXIcAnUiAjbBDVJAdh5Wy/WML5niKRBMsNIc5DHttnfEACctTxHpoz90amC+I5SwHUAcx1amv6x83TiKRPnQ9LH0DaHxRLCSElzlpaM5PxQXDdbaft3R48zosmZnBox7k/GKQB2STz/SAD4wJpu3tWvlHjzNiyF1eDRj1qPiBTFqZ1qfKO4XbKyaqNPUx5SZijFkYo63i+6Fj2K9tKKm9+cKzMWV0zrGDhsa16wwca5eHs+A/8zyyhjDIBrVmu59IyRiL8ovL2mUge89YcuE2VqSLksH/mvGfP2kkA9mxo5NvSjxnT9qFyS5d76QurFgpAOT+25F+Yg7hhrG7QCjT6Q9OQHHjGficTvKLWra2R8uMBM821DdzeY9IFNmWannX1v4ROmPLxbOWdzbg+vdD6NohKQ12fq0Y6Zdq5t3AR2cdPeXvlDlwm3gdr/wAxJA9bxp4YhYKwaJcnq7DrXuPCPKySzW9+/dY2ZO0AECWLE7yrfVTwt3Q5Q0VYkkW8f0gKJhzY392igmjUd8W3+fQExeFqLmKox3eTx04g8O7TrE+WWdjy3VP5esc+Qr+VXdAAioiv39TAy+89W3anrkW1hj5Smogvd6O3AEt1IhZZILFJHNr83hUE547Rz7o7BUIBD170/eJF98Ha84hTh3Y98HlPrU09RXnCctRqw9s9/GGZZyyPvrHDa1Nht29SD07QyygMxdBzEX+e6a3AJbnx5gwugsnSg9vBowRRb2c+kBXOq7xb5rvbr7tApozHP1glFi4XU+8oIFQpJJU5aGQqKtTi4W8X32rCa5jE6RcTHgA/zaxeWuFULduMXM4W4wGYC39mLpWIAk08fDKOtDIwhcFRMhRKi7PX0gxIbjFYRr50LrmvcxVUxs4FppClNd3D6d8WmUNMvfTXpCqZjGnuukcnznDjl05xRDzVNXp795wGbNBI5j9YGZzptTy92ga0mlfzDzp5tCMxLVc1pTvr6gReatn1Pg8Ly1jdBtUnUMFGvvSLIUFqAFQD4+we6C0sPoPZApxa4pmbDlDeAmpDOHFGZL19e+M1YYGgY1vVnOWkSUqjVe79xglOx7jDYtLhAdzV2oG1L07oL+MDLO6ew72qz27Xm0eUwqnUCVGhajG1S2taaUgqtuTRNMtMtBQsgFRUp2U282hG8e6K0no1Yn+7LHtkZpo7ca3yi6J7rUhvpALuKu2VxeJ8lLJv2Wa+Tca2iu8neJftFnALlqXTkLVgIjjJ5+VvgMXbdel2u3g0IbRCktvE6UtbV2oPONeYqVuMW3Hu4Z31fWB4mckfUcwK7r1dgNTekMPM77Up3xI01Tg/7/aOQ9isryUuYWpWr+h6e+EMpZ+nWtoW+Xx0L5u94MFOlwdBnZ6PSpeODly/G04mEgbh5sOLiw7soHLIKa1blkwrrWOFaWIYVarB7+JeOlAIIDCv3hd2jAZiARnSKIW4LaEaweWDR38a687ZwDEdlyO6NJy+Js+ipoGoMu72YnzG6+/OFfna3NvDv5ex0mgy59IpNEIDnP36wKcph7zvEUtn6HSBJnBt41e3laKiTCZgp75QZEqpJqPbwphwRkX74PLxHZtw8fNoKDRr798PGOEZZCKSpmWbPB/fjC7sPFJSO1noOn6wWYkgAl2egGdfH97x1GL3AToHJ8axzDkqU5DaCpYHh7uXyaeXVv54Xx6c/fKhW5iwHODzMIHv9qNQteOKS2YD1Yg1rZ84ucpUWUAs1tHf0EJTJu6XFtOGtbfrGkcQpAOjOAA4y/xRJWK7NSkF6HdDghIAKV1L5XINXEXKWE0vUh2drVqAbdYWxCGG9+X8wF7EkjgN3o3OG5cgpliYX3Ad2YwDBuy4DimtRQiKYsOndNRulJIdnTLO7vOAzg7w4HOrMhMDhytPYAJCal3qa2YlrjxNGJmE3U7yplHO7nSpFGzJcNp4Ewu0jKkIQhR/tHNBmXuSACwDP/hOkdwKaBe6CWoCXABAqzVURezWzqGI4mU3Sl2qdLdkXJNQ5oOMdmSgKC54mgp+mWfcp+KL9k5lqFr5VdQ9vHas1dSVGp6DzL6cmR0qcp3L1FKmpFBdzf3dOdhFqmNQBy5NS4NQKMfKIjFBP0Pz9+/Q0ufm9YBrewONmpSBvMBQAJQP9MYm3fiVUlZKFFU0hmASwt9ZCeApCGP24Q6JZrmdIyVSWZ7ktzMFuK48dbmyfib5yRLJKVD8lGJ1T9o1fxix+dXfHh8Zs/MX1EP7L22sDcm1ayuHHXnC1tMnix6T8QrVXfEhUEmotwLiJFw/H4zgqpiSBU1LX7qeflFd52BoQYIv9+v7COCTwVuBoxX5X7SfEAGucMb1A9OfS/WAJAEwEXIO7rQj70gu8Bl3Q7hTV/nH23POFZ810kN2mz87+NoaWsmr+8oFicI6VFJYsSCBwPny0idkOy0mMGtSQogjeq9wzFqcgI4hZ+luHdqPSGji3ko7KrI1I/K2VHEJlbbxqeda88s414W32jlJHZgysSw0oXr4PBMOjeoaAKt19AYGhQLKGncG0N3rBkKIApllXwi0GwWD++kDTRqWrwc58S1Y4QecETMpu0GugHCJNaTJOdCQ/wCnS0WCwOkL4vEqCkgHdfP9Da/7ZrFe8N1JoDfM8jzzvCy0xzMckkhhQB6uM+lu/hDsvEDUc+nCMqQTvFIqWyGXv94cw0t1BLOTQD97RPKT6vjfw8ZggZrF1YIBLihqw3rMHLh6UaKopU1EVx8zUWZVQlY1r/xHvPOFZq90qJUzVYpfJg4FGc6iN1GLluneQSzqNb0IzIapfujP2zPlEKIlrS4QxVkxWCeILp7o0mpwtszbKUlSVK3QrtfTvpJPZUFApDAhrUABhXaePQZSkJUlW7u7jEl5e99BeyklyH/KTesCmYN0byC71DWp+WmsLTZgCArI9CDnapi5RhvZ05LA5lJS5uCd1PQAbx/aD/P+YS1ECzUcZPwsG4WjDTMpWj9ff6xYHeDJNPOGTYTOHvLqY6tZJpfvjHShSd2pD/4nyeteMQKnV3VKbUV41pDGNpKGu8J4nGE9lB5n7amEEYmctP10o9Bm+g4RZ5otMUB/hp5QlTick4VWSVdxg6sCtTdhdC9ANM3sIzvlziP7ya3NTN9ohwSzeYs81GJzK13Wn+DW/aS3URWbhr274BJwYTn1NYk0wSYjlbQvwJFl/wCaJB0LLe/vHI3l8M/JrCocEgG5FdeLdIJKG8SCK++sTDkJdjV3v3wfezavHh5R5fc6LCa3StAPHPQW7yO6CjdJqXH68oriXUpO7XWvBtKWifK0LBvHupFbMSvMmFORbuI4cYCme9QxFu/zP6R2dNLNu7xJH00OmdGOrwr8tQB3goFudmcOHp5QTiLQpM0fLQ4LkIDmzuMsye14x1cyhVepHX2HgBWQoOmiA6WFCVME8bFmfOBpDndVwJDsLanOrRvxjOmMMXPf61GusPhbW+3jCMtLL4Z1AD3F7j7wYyc9aAbzBtb11h0jKZrPwArz8zF0VqacPfCEsMHqWYmj/v7vDKqskZ3rl0vCwKLQVO1rA2pm3vLhFpa2IajZfvB1yyQwItZjwsRZoEJBJcmvI8shqPCCeRoWJ3vqGZqL004DlBkYlW85AytRmDUNxBU4MKz8FfaDDAgV7XcftE+D2hnacxwCSwFCc3ofJoMMcp+yPffHDhCcj3HzgsrBnQ1tT9dIN8DVBtpYXvcG4M7i51ELbR2rMnK3lGtAwp+ajnO5htWDA+pJNeGn9XO/GBTsAkqFhbTUF/qh75KXyAuTLKRcLJrVTsxzBa8ZSsOxmI0G8H0zHnHok4EEllJJAdgR+sZ21tlsAu4+nIahzvML+LRpNVbPjBQCUEgClPA5D7wbZskhJBh/A7MHyzXPNQ04JOsTDYBgrmK7/HJpcVpTHMWgNK/pv/wtBdlygUzXD1B8DHZshwl8rBzpwl1i2GXubwBR2jVys5cEDWDRnhkyLp95RoGxjowqRuVTZ/z6kcNDpDHyE8O5X+6J5eWnGyRoYiWBL3t2pQpz1l++kYhx6EEbyXBzFx0esaczFEp3XDM308n/ADcB3Qnj8MgBBJ+p/wAgNQ3+MNfjFe2W9so43FB0kEHSBTGTlVqexlC6FJDEFv8AgT/ugongDMlqlkj0hp3UUjj5faJHBMHsj/bEjWcvBY0JUmUCofMUpwSwSRo9gX6HrAUqNmJqbuaPDeF2YlOTvr2qNYPQdBFpuFCfppo4R6i0cX8mveRxSm3aOp6JrVxU3rnWKGZdwK5V4axebjQVIFtQyQ1CMgAaNWFpkwGg8WGZrbSF2Q+5eYpLPRRsBpx58oshag3YD6lQc6WpZ2rHUpSkUNuUFTjkhJDOeKiPKDtg1l7LwhUpSioAJU4BKQN7dG8S5FhprFsJ9ZWAk7x+ktayWo7uYphJ+8dx2BV2y7dkM44EtxyjWx82UENLCUqUQkKCj2QaE3/lcRpJ9rOl8LIMxKjvIBWSQ/AslgU2YQfE4RRdIUA4DntMkNWu7R/IGCYjEooiWPpZhvKISBZ6+ArTKGMLMTuBgSbkneJJ1NW4aQYACCWAJpkB05wSVs1ZoCX4BZAtfs8Y0jMQQwlf5FGKiaAGElzR/wCyJ9OHhB2hkz54RPlI+bR1hX95cNZDVD0rasA2riPlp3t4/U3aCxR3yBu1uMDQmacVvGUyEzFF9w6WIsADUaRpbZmzZktSBK3UtvFXy2Lp7QCQAKuKnR6GNM46RyRhJZTvhaikh/oGj2MwG3Aco5LXLIJC1Ef0oFhkN+usK7SJnJSVS1kgflG4C4ftNRudoc2SPlIIQhSQSHcpuD/iU9zlE9nAbdLpnJJoK8SnxegjRRLlFLbxBcF95ANLgVLg5w3+Mmcv/wBkof64g2jMqHt/92X6KrBOPGej8kJmFln+ctYbyXsRbc4mFhhnP0L6v4smNdeLmtU0cf8AiA5jSL/i5mo/51eiYO3j+DyS/hcsiqFk81+kj1jkzY0sob5cwu1HmixBuZVKiHDjFPUopqten/4/bQOfjCwdSKEWUsn/APmB4w5JAy5ewiKCUtIP9Zb/ACvpDidkITaSrezJ+a5tkVjwEEVjwLzJQ6r9URRW1Zbl50rvMMIvZxykDrv585vt4W/giyf7kD/l8jMi87bMmn9vJdxmkZ6lYi6tsyW/+Ylf5P8A3oAOjZqaPIQWDVEonxmmDLwqQKSpYPFMj9TGYrb0kO+IRwYIP/rQDEfEUj/6hJOQZIfuWYAOdkTCXKpYq53d0DoBQRoGWAzJl0BA3jLJq2f4cnKMxO2JJtNUeSf+0wvP+IMOk1mrs5DF8mtJNPuINGNwKI/8ociPSRGVN2YqYSTOD5lqdBuW5wofiXDVO9NLDQj/ANGFpHxDJLt80pdgQd22u8hzpYWh7gx6mTMKEhKVJAFgFzfSJHnP/iCT/LO/5okVIRMbTUQWloLZBJfLKsIr2qSf7tIYn8oHfTmYW3ijMv0eDS8VTtMDx53fl7EckueW2a4ueVHe3UhqUSAM9BFxiVAswflWvMe3iqyN0AXd+raQMrAOh16xozGXtOaA3YYXoB4tWvgY6jFzCiu6yv5eNDxqPSE50ze4tpb9YJJWAzuz+9YMNEY5UuYpSWBNCWLeBByi87bk9SkKJLoqi7uQQ9VFqPAV4gAE1Z/MkD7wKZtKUlfaWR2Q1CaVrQGCE0cHtCeHBUWJdTEuTqovU84aXj5pFCQeNb+3hKXi0KTvJUotk3o0Gk45A7SiprM1eFIQUO0MYSf7RTVYMn/bCuIxuJFStX+Tn/JwjcmBLUJfmwjuH2Yhf5nGQJLv0Ghipy4/pMJOLnk7pUq1KpyLUZPGLyPxBdlKDFvq+wj0mF+Hd7tAp0Dkvd9IKdhbhcsx0J4cOEVPJPPoRiUkEzFmoDFamryMNzET1aiv88zu+qH5sgAsGBBBBJLdSzDrDW45ZKQXF0qf0hG8/OTNYpZILfU8xw1f5/TKF/4ZNKvqo2q8/wDij2mD+Ht4MSATwf1FWpDK/hNhRSSf6P8Auispa8FO2UsfUXfr5mKr2SAHoTQ27o9zj9gKCezukj/CQacjHk9o4zESywlJVlTe8gYMsGkjsjshXZchvpTcPwiidhlXZJSb13QGIrpEX8QzwGVJSBey38TEHxXMKgfloDA5E317XCAx5exAWDa5DIsMusMHYCQam/ARmTvi1YsE6fTrc31guF+IMRPDn5dM2s7XHOFbkB1ewkj81oWxGzQBupUoMQ1TneNKXMUHJDnNgPBuHnF5u6woxOp4cIx/vPw5GbL2Oj5e8SSUgPe5pC07Z28Qz39YexOPZwDe/s5RjYracwAlKiL5VDDlGnHlow6cBlX2K+MVOzH584x522ZpQ4UQT6X8X7oRRtaeot81ffSNIT0s3ZIJAIBOdbAe/GHNkYRKZIDC6v8AqJjuz9mkyUlRWVEV/tFVOf5oOjBLZIAVQkm7Ve+sRaZhMst+X31iRT+DvUlbxI1lmExymhz5fpAyvVPj5COoUBaJLrkX1IbxMcuNNdmEslqVIoNBUObRwtmAXGd+XBoskks+RYgnh9yIu2VOUAHw0nfsW0oNfK0VxSQksT0Av4x0YoIR/iIpwI4ZxnFTuSXNb+kWk1hGYuHFPKA43Do+WQUDeI+pmIvY6AQSTQburQfFoBS2bd0LfII/DswbxGofSovTrG18tByTTlfupHmsKShVKEUByqI0f4jWveIy6nC27DxprnAUcAtqI4jDE1SrlX7RlTMSk0UArmA0GRtbdHZfvPlGfbSxu4bGz0EMoEcQD5xonbBKe2wU+Ts33jyn8VJv0MSZinq4GZtDnU5cfpeHopWNQ53kJIpYHvPHkI0pOJSo9hFtQSO9m6l48UnF27fi3lGpgdrFwkqcWfeL95JjXh1p6pPoGzVOLN75xoTJrD9vUiEdjooP3jWSXyPd9zHbPSaQnqGcZGLw6bsk52HnG3iUgU3QOg8aRl42SP27IeGTAxGGSAQOz0DeUYG08InQeOUehnggF/MN3xj4tTC7PxPhEWB5yZszgRzESXgty1D7vS0ahdnJHvSkLrnsakdC3pWIvCKnKocWpi6Rx0iTMcbMeZrxg6MbLY26msJT8MguZag7AgUOZtU90R/KYruKYieSpqcW8MrQjMxTl3aBzd5n3wfCFJsqYps26iKkh6J8vskC29TiGe/XzgWHkuoe7V9I0JqQwHD2/GKYVLHmb6XvF/EvR7NmKCACtTBw2jNn1gxmLCqTFvkAQ3W0VwjhCQ1w7Xs4ytQDvjilXcDJqF6U8YnRfYv4uZ/5q/H7xIWVIJLsO+JFy+BlZwxYu3ukNyZoIJSH925QCWgfzWAueFgAIKmYxYsW45Mcunt44tbSAzMaX+lmOQv7rDctQCQ1eJBFDaKlG8K+/frFG0Pj5w7RmGShJHaB98YWxezilyHKcvseMGQpQuodKjveA46Z2W3iXctlRvWFLdHh3CK7KlNoA13I4QT5gJrXnxrAcNKISGLPXh7+0FQWNfuDB35UXCE5faUMknvz8mjNVPcsOQePSFA0B6dO+M+ZsZCiSKP3e+EP+k3zC34QlBT1BroPeReHsNhCUPmcrG4/eJKkiXbe9D79YuJ5NbV6dejQW6lVezlAUUknTr5wjNK03ztGtJxBzF8gNYLP2YpQPZLjgeNuET/xgYqMQYKjEHImNJPw5MIog58qQxhfhxSSCogNkeHsRFvEH/h748mSAETO2gMKCoHA0fqY+i7O+J8PPVuSpqVqZ92oLcAqPlathgfmr4RzCyZsqYFSllKtRQtdjHR0+tJCx9hnKFf2jJxvDu9mMqV8R74G+GNHJUCK5UQlh94bnpJqWEdXHnOf+qWbjke/2jzuO2eokkKpo32FY9Djlg5CMTFMBQCmoDa5xVhMCVhVhRFW1JbwpDQkNXeJPX1cR2Rid8neS4FHZAHEOWHdDISCKCugY3q7gMR1hZD2lggEU3vAGOIwigHN9HB+/nBMTJUMj3keV4CkrSksUvpvK8968GAlj9nOMg3ED1jCnSCkx6pOKKgy0eIWnwLxnYuVLVmEE6gN5RN4z4crMwmLBG6q+R9OcaOGlVb2/GMzGbNKQ6TvDP2I09gzTMO4fqDsciwsTrpCvhTckqZgQ1AHd8ucFw4rS4L1qBm75RSRh3YVrwcCrF2szwZCdxkg6n7PpWMOrciuHs0lAFGMSFllT0tEjGW41yM3cSKOBw4jj6QROFQSCFcw3CCpwA0HKDS8K1g3Lxjn5dWfKjS0zZOtzZ+PrAV4NQ+kV1BrGkjDn8znyghRkHjP+1LurDl4SYTURbEYfs9o190jbRI4RPwwJqKe7Rpx6+fC2seRKChQwzKwp4nSkaMvCJFgIMlBzieXV0tIDBH+WCIwtnbr5Q78uOfKziO+kHJw6QbfccqQaXhUBiN0NQDgTE+W8cCOFoX/AKDScMgVFDmKdBSJN3xQAN4j3pC6pg0fl4QQOeGgOUEhuLVxIbkan0vFMSvevbr5vHCCTT33/rHVSmqo0yb9YYyholJsxDV4e+EEEoAuaQKbi0jOnvpCq8eEihtrBNpYanqQaBbH3pGhgMRMUAnsls3ryaPHbSmMd4FgS+d+GQjZ+E8SSlSlajdvbpHd/jyzkmxuT5bJ7V+bd0BXhwuSt0qUCDVNG5qY+UGmTCsKayQ6uEJKw5qTdIcDyeO/UvK7Hm1UAoAA07O8aqapBp3Vg3z1fMIKiz07CSW5Go74e2RQLSL7wJ40Ddzd8Mqkq+aTuA8Xb0MSdLCdrvHoR6QDE4UkvuzOpUPMGNLFE7wogci/oIMEKaho2g8IZPK4uQpvpPVz/pjGxIMe1xCwQQVXdgT+kZKNgGYUhIcON5iKAxPLxNXGYjZs3sSwr6mN3YM7kcvtGvhNi7mJCwBuCWCD/iCQD1oVRu/wpKZpWB+VvEeQDRJzJ+o0o55j7OaxwdXrctyfjTjx1zDJKU/LK1bm9vMVEjmA7ceZixlywXZyzE+cSQg7rs5AINeZ9YVwgWU9oEJdugv1jHut80+3PRr5ErM99YkA3NUV6/eJGkvg9ogIbKCJkK056RcDlyjpmtcxwIDOEUeGkX/DNavvOLpBIrHUpo/un6waMKKl1qqzUH6QVSa0D8IMqUGYnupACpI1Ov2yitLKoAo1YU90MckKWciWNRnwhtKA72e4F+F+UCOKSKKIfge7rBb+KnFwq4DrHfnVDkd8VE5JFCX4sc4R+eKjdcjoWzhyaM/T/wAwklk+NPO0cRKcu541tyrChxSCaqOl8/OBTCsl0qFRaj00esaTgWxpSsMhN1UoQ9G5xXFFmIJb3aPN4vbSkqYpO7Tvq/jCuJ+JQoI3eRDF/t1jadDlVzHpfxpW+6bXfIdeEGwywUhLjQdOeV+keDRtmYCq7ZWpUXs9Icw+2ZpapFGLU+/nF3oZPZRq4rawlzChSaflN68xb9IykbRUSaDm59Gixk13lF36tHStKA4FyR1DfeCZPEgzQVSVKYEnqY9JgNqSpSEpcUd8q9zeMYaJK1nMBk2B/OWFuAJhj+FrJ3c3Y95Dnuvwjbp3tK8Y3MP8QICj9LFnN7GljFsT8QoO8Rum1i9rXjze1NirlEsX0IYZlhd8ozzKXvFJNbXeumbmN5zT2xubO2sy1HV6che+ghqZtnMG9HavdGRgtmL3yklLsQCz1IFbFgx4GvSNfD7NWhCSynT2m0JAyZlEEqoRlxpP9M8JsCViStiN5XHq3nGthpLSnUkOQGcB2J4C7QeRgkoLJtXjU5k3vXg0FVMqXy0av68Yx5/5F+DFEYeWguoPYsoP1jspKJaTuhiaktzavLOBCaaczx17o5NcoIILHLTSOfl1bfapDwxYID++cAxEjfSWtoe8+sBlkDOxbn7aKqxO9TKvP3aCefY0dEwCooI6qcN0W1965Rm4id2QA9G8qwM4vg4IDHUmF68HmtUzzw6pfxiQgJgFDU84kbz16LQjtAEghXSGUElNa5s7kAcbgfePLTMUoFRqTk1r6cni38RmpQ5BG8zABzXXSscd6VzwvXozjChLlTcjn7pCx2uogVJFKWz/AGjJwmNUu6aPxbSnIdz9zWIlJP1EgUsaZAcnHrD/AJSeyvI3/FgUuCM86+3LQEbXc177jhUUf1eEFYWWB9Z3VVIbur6xSVKlt2VE1Fd3P7xrOnxLuh7EbVWl9165qfh+sTCSJm4pR0BvrXwp3nSIrBhaFF1qA4gEtfKz/aNJKTujdFhY8A/jxh2TPA7tJfLmWDAXdjUm1z7eEMXtxIFFGxcMSx5tUPlFp/zVrG8TuuWbu0hjCfD6SkhYLgjOrENTK8VOM+jfDMRtQqSWExg1QKA2qeR8Y6jay+yyS4Nybit6Uj1Z2In5SUWs5oCWfg1+GfCMzGbMTLA31DkHPJmjTjxlTrOm4yYf5W6GExs8AA0jUny5aUpUSpj75wIz5bAssHgGHeRF/wA89HLhH8A1TnaNGXscJkiaaF7cLd94cwmHG8yt4lIcijMaio5vTSNtwlG6QCGAa9HBsYzv4ra8/hNhKWUqP0kneGYSHbvZuojUxOxEzE1ZAd3DA1BqWvlllxgv4q4GfsQBWMJ990PstLa0ZctCWZIpbuYV5ecLqYurOmZ1f1MLHFM/t4F+L/aHOkbQxWFSsAqchLGhzy84z8RstMyYVZGmmmQysad8XXi2DE3/AGEKTdoNTwh8eF4l7aglpSQBpeju17nn1is7FZV0fLg/h3wnNmEpBGt+DZ8a5QunHhQ3SSm3Vrd0Z+041RigTQ2FfZEXm4kcC3kAHrGGnFKCaCm91/UQaTi88ga615dYV4HjVm1etf1o/vSCPk4YeNu4fpGdKn7xAvmfAhxxiqcS70qKUs75fblE9nkGSrJxUmutc+6E/wARVkuTrrxgk5I3FFT7xsGBLgeGVIROJCEOQbXfr5w7xw8WWJit4JTUEB8iSCWHG1OMO4XZ6/lgLUytBk1L5veB7Om7wqCkkg55uHGWTQyvGOzWBqTx0b3aMrb6XOJNeGmP/wCH1v8A9MSGVSFKLhQY9PQxI3luHkYmFH1f0p/1Q8EAmoBceoiRIw5e2PIHElt1qUPrDGMHYljLfIbhuKiRIueiim1pKQhTJAoqwGphnZssbpDDu0WWjkSKhmQkMun5j5GLk35RIkY8va4WwZfefQ+cPpoEt/KPSJEjr5ekcfayVdtAyb/bCHxJRCevmIkSFw/2Nmz0DdRQfWPMRroljs0GX/SY5EjW+xTCBVX9H2heafP1iRIX/YFVHte+MWP1D3nHIka01pYdQet/WAI/LzMSJEm7iLiMmce31HlHYkP4Pp7GKO4iv5T6wvhB2zyH+mJEjngUWo75D03R6QxgUjdP9YiRIr4PguGH1cl+DNHSGTTjEiQE4cvesLG4/pESJCvo40sMgfLQWH0v115waWgFKnANR/1R2JHO05FErLCpsPKJEiRrPTKv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8" descr="data:image/jpeg;base64,/9j/4AAQSkZJRgABAQAAAQABAAD/2wCEAAkGBhMSERUUExQVFRUWGBsYGBgYGBsYFxwZGBcZGhgcGBkYHCYeFxojGhkYHy8gIycpLCwsGh8xNTAqNSYrLCkBCQoKDgwOGg8PGiwkHCQsLCwsLCwsLCwsLCwsLCksLCwsLCwsLCwsLCkpLCwsLCksKSwsLCksLCwsLCwsLCwsLP/AABEIAMIBAwMBIgACEQEDEQH/xAAbAAACAwEBAQAAAAAAAAAAAAADBAACBQEGB//EAEgQAAECBAMFBgQEAwYEBAcAAAECEQADITEEQVEFEmFxgSKRobHB8AYTMtEUQuHxFVJyIzNiosLSgpKy4kNTw9MWNFRjc4Oz/8QAGQEAAwEBAQAAAAAAAAAAAAAAAAECAwQF/8QAIxEBAQEAAQUBAQACAwAAAAAAAAERAgMSITFBURMEMiJCgf/aAAwDAQACEQMRAD8A9VL2o9CwIq+ZAaj51jR2NjkEbpN3bUNRJJpWnjUVjx5mGG8Li2JPd4NB3DHoFTAApQLnfABewUEr7R4EqDfrC38cUEMmhd6sTrpqTa1eDZczEug1rUsD+Zzl1HhAUnuERbVY9Cv4lUtIQwDXIcAnUiAjbBDVJAdh5Wy/WML5niKRBMsNIc5DHttnfEACctTxHpoz90amC+I5SwHUAcx1amv6x83TiKRPnQ9LH0DaHxRLCSElzlpaM5PxQXDdbaft3R48zosmZnBox7k/GKQB2STz/SAD4wJpu3tWvlHjzNiyF1eDRj1qPiBTFqZ1qfKO4XbKyaqNPUx5SZijFkYo63i+6Fj2K9tKKm9+cKzMWV0zrGDhsa16wwca5eHs+A/8zyyhjDIBrVmu59IyRiL8ovL2mUge89YcuE2VqSLksH/mvGfP2kkA9mxo5NvSjxnT9qFyS5d76QurFgpAOT+25F+Yg7hhrG7QCjT6Q9OQHHjGficTvKLWra2R8uMBM821DdzeY9IFNmWannX1v4ROmPLxbOWdzbg+vdD6NohKQ12fq0Y6Zdq5t3AR2cdPeXvlDlwm3gdr/wAxJA9bxp4YhYKwaJcnq7DrXuPCPKySzW9+/dY2ZO0AECWLE7yrfVTwt3Q5Q0VYkkW8f0gKJhzY392igmjUd8W3+fQExeFqLmKox3eTx04g8O7TrE+WWdjy3VP5esc+Qr+VXdAAioiv39TAy+89W3anrkW1hj5Smogvd6O3AEt1IhZZILFJHNr83hUE547Rz7o7BUIBD170/eJF98Ha84hTh3Y98HlPrU09RXnCctRqw9s9/GGZZyyPvrHDa1Nht29SD07QyygMxdBzEX+e6a3AJbnx5gwugsnSg9vBowRRb2c+kBXOq7xb5rvbr7tApozHP1glFi4XU+8oIFQpJJU5aGQqKtTi4W8X32rCa5jE6RcTHgA/zaxeWuFULduMXM4W4wGYC39mLpWIAk08fDKOtDIwhcFRMhRKi7PX0gxIbjFYRr50LrmvcxVUxs4FppClNd3D6d8WmUNMvfTXpCqZjGnuukcnznDjl05xRDzVNXp795wGbNBI5j9YGZzptTy92ga0mlfzDzp5tCMxLVc1pTvr6gReatn1Pg8Ly1jdBtUnUMFGvvSLIUFqAFQD4+we6C0sPoPZApxa4pmbDlDeAmpDOHFGZL19e+M1YYGgY1vVnOWkSUqjVe79xglOx7jDYtLhAdzV2oG1L07oL+MDLO6ew72qz27Xm0eUwqnUCVGhajG1S2taaUgqtuTRNMtMtBQsgFRUp2U282hG8e6K0no1Yn+7LHtkZpo7ca3yi6J7rUhvpALuKu2VxeJ8lLJv2Wa+Tca2iu8neJftFnALlqXTkLVgIjjJ5+VvgMXbdel2u3g0IbRCktvE6UtbV2oPONeYqVuMW3Hu4Z31fWB4mckfUcwK7r1dgNTekMPM77Up3xI01Tg/7/aOQ9isryUuYWpWr+h6e+EMpZ+nWtoW+Xx0L5u94MFOlwdBnZ6PSpeODly/G04mEgbh5sOLiw7soHLIKa1blkwrrWOFaWIYVarB7+JeOlAIIDCv3hd2jAZiARnSKIW4LaEaweWDR38a687ZwDEdlyO6NJy+Js+ipoGoMu72YnzG6+/OFfna3NvDv5ex0mgy59IpNEIDnP36wKcph7zvEUtn6HSBJnBt41e3laKiTCZgp75QZEqpJqPbwphwRkX74PLxHZtw8fNoKDRr798PGOEZZCKSpmWbPB/fjC7sPFJSO1noOn6wWYkgAl2egGdfH97x1GL3AToHJ8axzDkqU5DaCpYHh7uXyaeXVv54Xx6c/fKhW5iwHODzMIHv9qNQteOKS2YD1Yg1rZ84ucpUWUAs1tHf0EJTJu6XFtOGtbfrGkcQpAOjOAA4y/xRJWK7NSkF6HdDghIAKV1L5XINXEXKWE0vUh2drVqAbdYWxCGG9+X8wF7EkjgN3o3OG5cgpliYX3Ad2YwDBuy4DimtRQiKYsOndNRulJIdnTLO7vOAzg7w4HOrMhMDhytPYAJCal3qa2YlrjxNGJmE3U7yplHO7nSpFGzJcNp4Ewu0jKkIQhR/tHNBmXuSACwDP/hOkdwKaBe6CWoCXABAqzVURezWzqGI4mU3Sl2qdLdkXJNQ5oOMdmSgKC54mgp+mWfcp+KL9k5lqFr5VdQ9vHas1dSVGp6DzL6cmR0qcp3L1FKmpFBdzf3dOdhFqmNQBy5NS4NQKMfKIjFBP0Pz9+/Q0ufm9YBrewONmpSBvMBQAJQP9MYm3fiVUlZKFFU0hmASwt9ZCeApCGP24Q6JZrmdIyVSWZ7ktzMFuK48dbmyfib5yRLJKVD8lGJ1T9o1fxix+dXfHh8Zs/MX1EP7L22sDcm1ayuHHXnC1tMnix6T8QrVXfEhUEmotwLiJFw/H4zgqpiSBU1LX7qeflFd52BoQYIv9+v7COCTwVuBoxX5X7SfEAGucMb1A9OfS/WAJAEwEXIO7rQj70gu8Bl3Q7hTV/nH23POFZ810kN2mz87+NoaWsmr+8oFicI6VFJYsSCBwPny0idkOy0mMGtSQogjeq9wzFqcgI4hZ+luHdqPSGji3ko7KrI1I/K2VHEJlbbxqeda88s414W32jlJHZgysSw0oXr4PBMOjeoaAKt19AYGhQLKGncG0N3rBkKIApllXwi0GwWD++kDTRqWrwc58S1Y4QecETMpu0GugHCJNaTJOdCQ/wCnS0WCwOkL4vEqCkgHdfP9Da/7ZrFe8N1JoDfM8jzzvCy0xzMckkhhQB6uM+lu/hDsvEDUc+nCMqQTvFIqWyGXv94cw0t1BLOTQD97RPKT6vjfw8ZggZrF1YIBLihqw3rMHLh6UaKopU1EVx8zUWZVQlY1r/xHvPOFZq90qJUzVYpfJg4FGc6iN1GLluneQSzqNb0IzIapfujP2zPlEKIlrS4QxVkxWCeILp7o0mpwtszbKUlSVK3QrtfTvpJPZUFApDAhrUABhXaePQZSkJUlW7u7jEl5e99BeyklyH/KTesCmYN0byC71DWp+WmsLTZgCArI9CDnapi5RhvZ05LA5lJS5uCd1PQAbx/aD/P+YS1ECzUcZPwsG4WjDTMpWj9ff6xYHeDJNPOGTYTOHvLqY6tZJpfvjHShSd2pD/4nyeteMQKnV3VKbUV41pDGNpKGu8J4nGE9lB5n7amEEYmctP10o9Bm+g4RZ5otMUB/hp5QlTick4VWSVdxg6sCtTdhdC9ANM3sIzvlziP7ya3NTN9ohwSzeYs81GJzK13Wn+DW/aS3URWbhr274BJwYTn1NYk0wSYjlbQvwJFl/wCaJB0LLe/vHI3l8M/JrCocEgG5FdeLdIJKG8SCK++sTDkJdjV3v3wfezavHh5R5fc6LCa3StAPHPQW7yO6CjdJqXH68oriXUpO7XWvBtKWifK0LBvHupFbMSvMmFORbuI4cYCme9QxFu/zP6R2dNLNu7xJH00OmdGOrwr8tQB3goFudmcOHp5QTiLQpM0fLQ4LkIDmzuMsye14x1cyhVepHX2HgBWQoOmiA6WFCVME8bFmfOBpDndVwJDsLanOrRvxjOmMMXPf61GusPhbW+3jCMtLL4Z1AD3F7j7wYyc9aAbzBtb11h0jKZrPwArz8zF0VqacPfCEsMHqWYmj/v7vDKqskZ3rl0vCwKLQVO1rA2pm3vLhFpa2IajZfvB1yyQwItZjwsRZoEJBJcmvI8shqPCCeRoWJ3vqGZqL004DlBkYlW85AytRmDUNxBU4MKz8FfaDDAgV7XcftE+D2hnacxwCSwFCc3ofJoMMcp+yPffHDhCcj3HzgsrBnQ1tT9dIN8DVBtpYXvcG4M7i51ELbR2rMnK3lGtAwp+ajnO5htWDA+pJNeGn9XO/GBTsAkqFhbTUF/qh75KXyAuTLKRcLJrVTsxzBa8ZSsOxmI0G8H0zHnHok4EEllJJAdgR+sZ21tlsAu4+nIahzvML+LRpNVbPjBQCUEgClPA5D7wbZskhJBh/A7MHyzXPNQ04JOsTDYBgrmK7/HJpcVpTHMWgNK/pv/wtBdlygUzXD1B8DHZshwl8rBzpwl1i2GXubwBR2jVys5cEDWDRnhkyLp95RoGxjowqRuVTZ/z6kcNDpDHyE8O5X+6J5eWnGyRoYiWBL3t2pQpz1l++kYhx6EEbyXBzFx0esaczFEp3XDM308n/ADcB3Qnj8MgBBJ+p/wAgNQ3+MNfjFe2W9so43FB0kEHSBTGTlVqexlC6FJDEFv8AgT/ugongDMlqlkj0hp3UUjj5faJHBMHsj/bEjWcvBY0JUmUCofMUpwSwSRo9gX6HrAUqNmJqbuaPDeF2YlOTvr2qNYPQdBFpuFCfppo4R6i0cX8mveRxSm3aOp6JrVxU3rnWKGZdwK5V4axebjQVIFtQyQ1CMgAaNWFpkwGg8WGZrbSF2Q+5eYpLPRRsBpx58oshag3YD6lQc6WpZ2rHUpSkUNuUFTjkhJDOeKiPKDtg1l7LwhUpSioAJU4BKQN7dG8S5FhprFsJ9ZWAk7x+ktayWo7uYphJ+8dx2BV2y7dkM44EtxyjWx82UENLCUqUQkKCj2QaE3/lcRpJ9rOl8LIMxKjvIBWSQ/AslgU2YQfE4RRdIUA4DntMkNWu7R/IGCYjEooiWPpZhvKISBZ6+ArTKGMLMTuBgSbkneJJ1NW4aQYACCWAJpkB05wSVs1ZoCX4BZAtfs8Y0jMQQwlf5FGKiaAGElzR/wCyJ9OHhB2hkz54RPlI+bR1hX95cNZDVD0rasA2riPlp3t4/U3aCxR3yBu1uMDQmacVvGUyEzFF9w6WIsADUaRpbZmzZktSBK3UtvFXy2Lp7QCQAKuKnR6GNM46RyRhJZTvhaikh/oGj2MwG3Aco5LXLIJC1Ef0oFhkN+usK7SJnJSVS1kgflG4C4ftNRudoc2SPlIIQhSQSHcpuD/iU9zlE9nAbdLpnJJoK8SnxegjRRLlFLbxBcF95ANLgVLg5w3+Mmcv/wBkof64g2jMqHt/92X6KrBOPGej8kJmFln+ctYbyXsRbc4mFhhnP0L6v4smNdeLmtU0cf8AiA5jSL/i5mo/51eiYO3j+DyS/hcsiqFk81+kj1jkzY0sob5cwu1HmixBuZVKiHDjFPUopqten/4/bQOfjCwdSKEWUsn/APmB4w5JAy5ewiKCUtIP9Zb/ACvpDidkITaSrezJ+a5tkVjwEEVjwLzJQ6r9URRW1Zbl50rvMMIvZxykDrv585vt4W/giyf7kD/l8jMi87bMmn9vJdxmkZ6lYi6tsyW/+Ylf5P8A3oAOjZqaPIQWDVEonxmmDLwqQKSpYPFMj9TGYrb0kO+IRwYIP/rQDEfEUj/6hJOQZIfuWYAOdkTCXKpYq53d0DoBQRoGWAzJl0BA3jLJq2f4cnKMxO2JJtNUeSf+0wvP+IMOk1mrs5DF8mtJNPuINGNwKI/8ociPSRGVN2YqYSTOD5lqdBuW5wofiXDVO9NLDQj/ANGFpHxDJLt80pdgQd22u8hzpYWh7gx6mTMKEhKVJAFgFzfSJHnP/iCT/LO/5okVIRMbTUQWloLZBJfLKsIr2qSf7tIYn8oHfTmYW3ijMv0eDS8VTtMDx53fl7EckueW2a4ueVHe3UhqUSAM9BFxiVAswflWvMe3iqyN0AXd+raQMrAOh16xozGXtOaA3YYXoB4tWvgY6jFzCiu6yv5eNDxqPSE50ze4tpb9YJJWAzuz+9YMNEY5UuYpSWBNCWLeBByi87bk9SkKJLoqi7uQQ9VFqPAV4gAE1Z/MkD7wKZtKUlfaWR2Q1CaVrQGCE0cHtCeHBUWJdTEuTqovU84aXj5pFCQeNb+3hKXi0KTvJUotk3o0Gk45A7SiprM1eFIQUO0MYSf7RTVYMn/bCuIxuJFStX+Tn/JwjcmBLUJfmwjuH2Yhf5nGQJLv0Ghipy4/pMJOLnk7pUq1KpyLUZPGLyPxBdlKDFvq+wj0mF+Hd7tAp0Dkvd9IKdhbhcsx0J4cOEVPJPPoRiUkEzFmoDFamryMNzET1aiv88zu+qH5sgAsGBBBBJLdSzDrDW45ZKQXF0qf0hG8/OTNYpZILfU8xw1f5/TKF/4ZNKvqo2q8/wDij2mD+Ht4MSATwf1FWpDK/hNhRSSf6P8Auispa8FO2UsfUXfr5mKr2SAHoTQ27o9zj9gKCezukj/CQacjHk9o4zESywlJVlTe8gYMsGkjsjshXZchvpTcPwiidhlXZJSb13QGIrpEX8QzwGVJSBey38TEHxXMKgfloDA5E317XCAx5exAWDa5DIsMusMHYCQam/ARmTvi1YsE6fTrc31guF+IMRPDn5dM2s7XHOFbkB1ewkj81oWxGzQBupUoMQ1TneNKXMUHJDnNgPBuHnF5u6woxOp4cIx/vPw5GbL2Oj5e8SSUgPe5pC07Z28Qz39YexOPZwDe/s5RjYracwAlKiL5VDDlGnHlow6cBlX2K+MVOzH584x522ZpQ4UQT6X8X7oRRtaeot81ffSNIT0s3ZIJAIBOdbAe/GHNkYRKZIDC6v8AqJjuz9mkyUlRWVEV/tFVOf5oOjBLZIAVQkm7Ve+sRaZhMst+X31iRT+DvUlbxI1lmExymhz5fpAyvVPj5COoUBaJLrkX1IbxMcuNNdmEslqVIoNBUObRwtmAXGd+XBoskks+RYgnh9yIu2VOUAHw0nfsW0oNfK0VxSQksT0Av4x0YoIR/iIpwI4ZxnFTuSXNb+kWk1hGYuHFPKA43Do+WQUDeI+pmIvY6AQSTQburQfFoBS2bd0LfII/DswbxGofSovTrG18tByTTlfupHmsKShVKEUByqI0f4jWveIy6nC27DxprnAUcAtqI4jDE1SrlX7RlTMSk0UArmA0GRtbdHZfvPlGfbSxu4bGz0EMoEcQD5xonbBKe2wU+Ts33jyn8VJv0MSZinq4GZtDnU5cfpeHopWNQ53kJIpYHvPHkI0pOJSo9hFtQSO9m6l48UnF27fi3lGpgdrFwkqcWfeL95JjXh1p6pPoGzVOLN75xoTJrD9vUiEdjooP3jWSXyPd9zHbPSaQnqGcZGLw6bsk52HnG3iUgU3QOg8aRl42SP27IeGTAxGGSAQOz0DeUYG08InQeOUehnggF/MN3xj4tTC7PxPhEWB5yZszgRzESXgty1D7vS0ahdnJHvSkLrnsakdC3pWIvCKnKocWpi6Rx0iTMcbMeZrxg6MbLY26msJT8MguZag7AgUOZtU90R/KYruKYieSpqcW8MrQjMxTl3aBzd5n3wfCFJsqYps26iKkh6J8vskC29TiGe/XzgWHkuoe7V9I0JqQwHD2/GKYVLHmb6XvF/EvR7NmKCACtTBw2jNn1gxmLCqTFvkAQ3W0VwjhCQ1w7Xs4ytQDvjilXcDJqF6U8YnRfYv4uZ/5q/H7xIWVIJLsO+JFy+BlZwxYu3ukNyZoIJSH925QCWgfzWAueFgAIKmYxYsW45Mcunt44tbSAzMaX+lmOQv7rDctQCQ1eJBFDaKlG8K+/frFG0Pj5w7RmGShJHaB98YWxezilyHKcvseMGQpQuodKjveA46Z2W3iXctlRvWFLdHh3CK7KlNoA13I4QT5gJrXnxrAcNKISGLPXh7+0FQWNfuDB35UXCE5faUMknvz8mjNVPcsOQePSFA0B6dO+M+ZsZCiSKP3e+EP+k3zC34QlBT1BroPeReHsNhCUPmcrG4/eJKkiXbe9D79YuJ5NbV6dejQW6lVezlAUUknTr5wjNK03ztGtJxBzF8gNYLP2YpQPZLjgeNuET/xgYqMQYKjEHImNJPw5MIog58qQxhfhxSSCogNkeHsRFvEH/h748mSAETO2gMKCoHA0fqY+i7O+J8PPVuSpqVqZ92oLcAqPlathgfmr4RzCyZsqYFSllKtRQtdjHR0+tJCx9hnKFf2jJxvDu9mMqV8R74G+GNHJUCK5UQlh94bnpJqWEdXHnOf+qWbjke/2jzuO2eokkKpo32FY9Djlg5CMTFMBQCmoDa5xVhMCVhVhRFW1JbwpDQkNXeJPX1cR2Rid8neS4FHZAHEOWHdDISCKCugY3q7gMR1hZD2lggEU3vAGOIwigHN9HB+/nBMTJUMj3keV4CkrSksUvpvK8968GAlj9nOMg3ED1jCnSCkx6pOKKgy0eIWnwLxnYuVLVmEE6gN5RN4z4crMwmLBG6q+R9OcaOGlVb2/GMzGbNKQ6TvDP2I09gzTMO4fqDsciwsTrpCvhTckqZgQ1AHd8ucFw4rS4L1qBm75RSRh3YVrwcCrF2szwZCdxkg6n7PpWMOrciuHs0lAFGMSFllT0tEjGW41yM3cSKOBw4jj6QROFQSCFcw3CCpwA0HKDS8K1g3Lxjn5dWfKjS0zZOtzZ+PrAV4NQ+kV1BrGkjDn8znyghRkHjP+1LurDl4SYTURbEYfs9o190jbRI4RPwwJqKe7Rpx6+fC2seRKChQwzKwp4nSkaMvCJFgIMlBzieXV0tIDBH+WCIwtnbr5Q78uOfKziO+kHJw6QbfccqQaXhUBiN0NQDgTE+W8cCOFoX/AKDScMgVFDmKdBSJN3xQAN4j3pC6pg0fl4QQOeGgOUEhuLVxIbkan0vFMSvevbr5vHCCTT33/rHVSmqo0yb9YYyholJsxDV4e+EEEoAuaQKbi0jOnvpCq8eEihtrBNpYanqQaBbH3pGhgMRMUAnsls3ryaPHbSmMd4FgS+d+GQjZ+E8SSlSlajdvbpHd/jyzkmxuT5bJ7V+bd0BXhwuSt0qUCDVNG5qY+UGmTCsKayQ6uEJKw5qTdIcDyeO/UvK7Hm1UAoAA07O8aqapBp3Vg3z1fMIKiz07CSW5Go74e2RQLSL7wJ40Ddzd8Mqkq+aTuA8Xb0MSdLCdrvHoR6QDE4UkvuzOpUPMGNLFE7wogci/oIMEKaho2g8IZPK4uQpvpPVz/pjGxIMe1xCwQQVXdgT+kZKNgGYUhIcON5iKAxPLxNXGYjZs3sSwr6mN3YM7kcvtGvhNi7mJCwBuCWCD/iCQD1oVRu/wpKZpWB+VvEeQDRJzJ+o0o55j7OaxwdXrctyfjTjx1zDJKU/LK1bm9vMVEjmA7ceZixlywXZyzE+cSQg7rs5AINeZ9YVwgWU9oEJdugv1jHut80+3PRr5ErM99YkA3NUV6/eJGkvg9ogIbKCJkK056RcDlyjpmtcxwIDOEUeGkX/DNavvOLpBIrHUpo/un6waMKKl1qqzUH6QVSa0D8IMqUGYnupACpI1Ov2yitLKoAo1YU90MckKWciWNRnwhtKA72e4F+F+UCOKSKKIfge7rBb+KnFwq4DrHfnVDkd8VE5JFCX4sc4R+eKjdcjoWzhyaM/T/wAwklk+NPO0cRKcu541tyrChxSCaqOl8/OBTCsl0qFRaj00esaTgWxpSsMhN1UoQ9G5xXFFmIJb3aPN4vbSkqYpO7Tvq/jCuJ+JQoI3eRDF/t1jadDlVzHpfxpW+6bXfIdeEGwywUhLjQdOeV+keDRtmYCq7ZWpUXs9Icw+2ZpapFGLU+/nF3oZPZRq4rawlzChSaflN68xb9IykbRUSaDm59Gixk13lF36tHStKA4FyR1DfeCZPEgzQVSVKYEnqY9JgNqSpSEpcUd8q9zeMYaJK1nMBk2B/OWFuAJhj+FrJ3c3Y95Dnuvwjbp3tK8Y3MP8QICj9LFnN7GljFsT8QoO8Rum1i9rXjze1NirlEsX0IYZlhd8ozzKXvFJNbXeumbmN5zT2xubO2sy1HV6che+ghqZtnMG9HavdGRgtmL3yklLsQCz1IFbFgx4GvSNfD7NWhCSynT2m0JAyZlEEqoRlxpP9M8JsCViStiN5XHq3nGthpLSnUkOQGcB2J4C7QeRgkoLJtXjU5k3vXg0FVMqXy0av68Yx5/5F+DFEYeWguoPYsoP1jspKJaTuhiaktzavLOBCaaczx17o5NcoIILHLTSOfl1bfapDwxYID++cAxEjfSWtoe8+sBlkDOxbn7aKqxO9TKvP3aCefY0dEwCooI6qcN0W1965Rm4id2QA9G8qwM4vg4IDHUmF68HmtUzzw6pfxiQgJgFDU84kbz16LQjtAEghXSGUElNa5s7kAcbgfePLTMUoFRqTk1r6cni38RmpQ5BG8zABzXXSscd6VzwvXozjChLlTcjn7pCx2uogVJFKWz/AGjJwmNUu6aPxbSnIdz9zWIlJP1EgUsaZAcnHrD/AJSeyvI3/FgUuCM86+3LQEbXc177jhUUf1eEFYWWB9Z3VVIbur6xSVKlt2VE1Fd3P7xrOnxLuh7EbVWl9165qfh+sTCSJm4pR0BvrXwp3nSIrBhaFF1qA4gEtfKz/aNJKTujdFhY8A/jxh2TPA7tJfLmWDAXdjUm1z7eEMXtxIFFGxcMSx5tUPlFp/zVrG8TuuWbu0hjCfD6SkhYLgjOrENTK8VOM+jfDMRtQqSWExg1QKA2qeR8Y6jay+yyS4Nybit6Uj1Z2In5SUWs5oCWfg1+GfCMzGbMTLA31DkHPJmjTjxlTrOm4yYf5W6GExs8AA0jUny5aUpUSpj75wIz5bAssHgGHeRF/wA89HLhH8A1TnaNGXscJkiaaF7cLd94cwmHG8yt4lIcijMaio5vTSNtwlG6QCGAa9HBsYzv4ra8/hNhKWUqP0kneGYSHbvZuojUxOxEzE1ZAd3DA1BqWvlllxgv4q4GfsQBWMJ990PstLa0ZctCWZIpbuYV5ecLqYurOmZ1f1MLHFM/t4F+L/aHOkbQxWFSsAqchLGhzy84z8RstMyYVZGmmmQysad8XXi2DE3/AGEKTdoNTwh8eF4l7aglpSQBpeju17nn1is7FZV0fLg/h3wnNmEpBGt+DZ8a5QunHhQ3SSm3Vrd0Z+041RigTQ2FfZEXm4kcC3kAHrGGnFKCaCm91/UQaTi88ga615dYV4HjVm1etf1o/vSCPk4YeNu4fpGdKn7xAvmfAhxxiqcS70qKUs75fblE9nkGSrJxUmutc+6E/wARVkuTrrxgk5I3FFT7xsGBLgeGVIROJCEOQbXfr5w7xw8WWJit4JTUEB8iSCWHG1OMO4XZ6/lgLUytBk1L5veB7Om7wqCkkg55uHGWTQyvGOzWBqTx0b3aMrb6XOJNeGmP/wCH1v8A9MSGVSFKLhQY9PQxI3luHkYmFH1f0p/1Q8EAmoBceoiRIw5e2PIHElt1qUPrDGMHYljLfIbhuKiRIueiim1pKQhTJAoqwGphnZssbpDDu0WWjkSKhmQkMun5j5GLk35RIkY8va4WwZfefQ+cPpoEt/KPSJEjr5ekcfayVdtAyb/bCHxJRCevmIkSFw/2Nmz0DdRQfWPMRroljs0GX/SY5EjW+xTCBVX9H2heafP1iRIX/YFVHte+MWP1D3nHIka01pYdQet/WAI/LzMSJEm7iLiMmce31HlHYkP4Pp7GKO4iv5T6wvhB2zyH+mJEjngUWo75D03R6QxgUjdP9YiRIr4PguGH1cl+DNHSGTTjEiQE4cvesLG4/pESJCvo40sMgfLQWH0v115waWgFKnANR/1R2JHO05FErLCpsPKJEiRrPTKv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6" name="Picture 12" descr="https://encrypted-tbn3.gstatic.com/images?q=tbn:ANd9GcT7_ziHCSj8bh5XrVQs2NJ5Kq6J3aUwqv_UkuQE7K7r4MK7qGBX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3141663"/>
            <a:ext cx="4081463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lv-LV" sz="4400" b="1" smtClean="0"/>
              <a:t>Mēs mācāmies Sakstagala Jāņa Klīdzēja pamatskolā. Uzraksti, kurā gadā dzimis un miris Jānis Klīdzējs!</a:t>
            </a:r>
            <a:endParaRPr lang="ru-RU" sz="4400" b="1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4786313"/>
            <a:ext cx="4071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Cik iedzīvotāju ir Rēzeknes novadā?</a:t>
            </a:r>
          </a:p>
          <a:p>
            <a:pPr algn="ctr" eaLnBrk="1" hangingPunct="1">
              <a:buFontTx/>
              <a:buNone/>
            </a:pPr>
            <a:r>
              <a:rPr lang="lv-LV" sz="4400" b="1" smtClean="0"/>
              <a:t>(34000, 31000,26000)</a:t>
            </a:r>
            <a:endParaRPr lang="ru-RU" sz="4400" b="1" smtClean="0"/>
          </a:p>
        </p:txBody>
      </p:sp>
      <p:pic>
        <p:nvPicPr>
          <p:cNvPr id="21508" name="Picture 6" descr="https://encrypted-tbn1.gstatic.com/images?q=tbn:ANd9GcQATEUcC31pa3cOkpb_L4v8iYqXtbcHOME6wRurnVP5J6Hr85ZoPN9uoCd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89363"/>
            <a:ext cx="35925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318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Cik kultūras pieminekļu ir Rēzeknes novadā? </a:t>
            </a:r>
          </a:p>
          <a:p>
            <a:pPr algn="ctr" eaLnBrk="1" hangingPunct="1">
              <a:buFontTx/>
              <a:buNone/>
            </a:pPr>
            <a:r>
              <a:rPr lang="lv-LV" sz="4400" b="1" smtClean="0"/>
              <a:t>(97, 123, 237)</a:t>
            </a:r>
            <a:endParaRPr lang="ru-RU" sz="4400" b="1" smtClean="0"/>
          </a:p>
        </p:txBody>
      </p:sp>
      <p:sp>
        <p:nvSpPr>
          <p:cNvPr id="22532" name="AutoShape 6" descr="data:image/jpeg;base64,/9j/4AAQSkZJRgABAQAAAQABAAD/2wCEAAkGBxQTEhUUExQUFRUXFxcYFxcYGBYXHBgXGhoYGBYVGRgYHCggGB0nGxcWITEhJSkrLi4uGB8zODMsNygtLisBCgoKDg0OGxAQGi0kICQsLCwsLCwsLCwsLCwsLCwsLCwsLCwsLCwsLCwsLCwsLCwsLCwsLCwsLCwsLCwsLCwsLP/AABEIAMIBAwMBIgACEQEDEQH/xAAcAAABBQEBAQAAAAAAAAAAAAAAAQIDBAUGBwj/xABCEAABAwIEAwUGBAMIAQQDAAABAAIRAyEEEjFBBVFhInGBkaEGEzKxwfAHQlLRI3LhFBUzYoKSorLxQ8LS4lNzo//EABoBAAMBAQEBAAAAAAAAAAAAAAABAgMEBQb/xAAuEQACAgEDBAAGAQMFAAAAAAAAAQIRAxIhMQQTQVEUIjJhcYHhM6HBBSNCgvD/2gAMAwEAAhEDEQA/AN3EfhdUD+xVYWcyC0jwEz5rovZ72Kp4QPe4mq8sIgNFgQc2SdyLLsAlWccUIu0hJHmb/aZ2CD2tosMPaGvex1B1Vhae0WZRJbABItcGLrvuEcRp4mi2rTILXAd7Tu08iDZct+JPBXVWtqsYHe7a7NrmDZDpF7izgddfKh+FuNcHVKGU5SA8HkRAIPOZHl5JSqWli80eiZUJULUdehEqEJiQISoSKEQhKgAQhIgYISoQAJEqECEKQlLCY6UCew5zlG99imvJ5KOVaiYymyJwTYU2VNLVrZhRHCTKp8iAxGoekgyJcimypC1GoNJAWrzf8S6j6xpUnNdTZ78MGv8AFkhpNrgAkQdDm1kEL00tVHi3CqeIaGVACAZncc8p/KeouNkpK1QJHJ/h77P1MP751UfG4ZXBrWhzQIkD426Aw6xsdZJxfxJ4RQyvPv2teXOqOZlnM/sgCWiGkNn4rmSt7inFsRhWOeyhlpMJY2nlgZYqZCIENAyhztTBHRq8l4zxGq+o59Qtc5xJMDsgky4ARBExz0XPnmox0oEnZscP4pRbTa2SI2GGYRqbzInnohc2PaPFN7LMTVa0WAa4NAHRogBClT2/j+R7n1YhQ4bEtqND2ODmkSCFMrO0QhUsHwmlSe59NjWFwh0WBvOmyvIQAkISoQAihrObLQXAEmWiYJjWBup1xfGuK1f7fRY1lJ7WOgAm+Z4gkkjskdP/AAAo29js0qQJUACRKhAAkhKhAgQhCBghCr41z8pyAT1JA16dEAWEJlOd4nonoASEx1IKRCdkuKfJCKaeGpyQBFk6UhjgmKdNyJ2TKF8EWVAYpsqUBGoFj9lUtSFhViEOhPUToOA9v8Xna+g11Vj20/edmzSLB3vDFmNDgTB305+OMwPvMvacXZoysbmOkkNA1MwN+sQvpepgaby4upsOcBr5aDmaNGmdRc2XjfFeEtbj3CgwgBzzSmWmYdJYG9rs3c02PZblm6wyxbkmS1tscliOGvpuLHUu02x7bNd9X80i2zgsK7tVHYsvMEltNsGb5rOFyIJ6koR+v7hR6V7OmnnOdxZU1pAuIEGGgsDoFzmiG2B56d1TEAfvPruvPqLKgre7IqOgWa3LUhjnRJqFwNi20ibuBzSu04bjA+QHtJGrRqNr8/IarS7OlF9CEIGCEJHGLmwQBS4xjxRpF++jRzP3fwXmr65zB5PazZp6zMrX9p+KitUhpljbN683eKwapTjydeKFRtnrODrioxrxo4A+amXO+xOLz0Mu7D6OuPWV0SGcslToEIQkIEIQgAQhCAGvMDSenPpdebcc/EiqHOp0qAY4SJqmTIsewCNO8r0evVDGuc4gNaCSToABJPkvAOP4/wDtOLfiIjOeyNw0Wb4mJPik3RpihqZ3XsZ7bVXYg0sW8EVY926GtDXaBlgIB0vee+3pK8e/D+ix+Lph4DiM7hI1hpLXCdx6fL2FC4DLFRlSBCEJmYJISoQISEShIUCFlISkTXui/d80ybFKjcnucmqkZSZl8aGKORuGDQTOZ7ohsRAIN4PauAYgLMo+w9GplqYpjXVpzVCwuyuN4HaJMCTpE91l1jUjnQpe5qopIxcR7H4F7i5+FoucdSWjuHolWmaxSJ0xdyJlVaFKiDVpBplriAHtaHHc5zzMS6eqd7PPpuc91No2vA2AntAQdRv+588wntBWzCliaZcHvcfetgkDLkOQC0dkA7RPNdFwimRVFWkBTBYzOG2EOaDTc4N7MzLSLzEqOTQ75Cr4DEipTa+IkaHY7hWExgvPPb/2lmcNSNtKrhuf/wAYPLn5c1s+23tJ7hvuqZ/iuFz+hp3/AJjt5ryjEYmT2Rpz59f6kKW/CN8OO92W8Pii3qATbl3fsp6vEGjQyeQ+s6LIpMLjc6bAnXw7+ZTsThw0S0BpHK39Ckp0dmk1+FcdqUarHhxytcMzRMFo+IH9XZJgr2um8OAIMggEHmDoV89Uqs62/fTwXr34e8S95h/dk9qicv8AoN2H5j/SqTs5uoh/yR1KEITOUEIQgAQhVeJ45lCk+q8w1gk9eQHUmB4oA4r8UuPZKYwzD2njNUjamDZv+ojyHVeVwS6LW5zExte8WjxV/jfEXVqr6r/ic4m02OgEgGzWj0VOmwNYBBk3dIDdTbQDqlFamdT/ANqH3LPD8a5rwQS2o0gtcNZH5u/SbQc0Xhexex/tQ3FNyPhtZouNA8frb9RsvGf7N7wdmcwIvp4yd4J7rJ/DeIPDgQ4tqMMgiRcTp11tMkCUpJwe3AbZVvyfRCFynst7Y08QzLVLadVouJs//Mz6jZWcf7Z4SjOeoGiY7Ra2e4OIJVLc53CV1R0SRcjw38RsDXrsoMe7O8w0lpDZ2GY84gcyuuQQ/QhKEQoa+Nps+J7R3kT5IJUW2TALF9rONtwlH3jgSXOyMABMuIJE8hDSfBOr+0lFsxmdHIR6uhYfH+MDEU3UjSbBuC4yWnZzRFnCdUXRtDA5NWtjT9kPaIY2m92Q0yx+Ug79kODh0vp0XQAQuC9iqpoPbSzksc4yDHxkQDpzaB4rvcqadk5cXblQZkx7VKlRZk43yVso5IU+VCdk9s4fjzaNDM11SkKlRgOZ0AvvBcZBgyTETqNAFDwekW1GsFdmVzc2WMpe4TMgWEk3abgxF9OTwFXEOBLqdEubHacx4OdoHxZILS4tYQCL5hu4rouG0TSHvqtMjN2XEdqmHZR+UOzNZIBm5l20ACU64L5e56NQHZFgLbaX1hSKlwrHtqslpEixF7HrN9ldQWecfiC4HEWgEMbJ8z8iF5zjWS2JN3tB7h8R+a7L2zxWarXcdJLfAdkLhn8Rf7t5aA2SWtI15C+vr5LJW3Z6GNVFI2MC0gaEd/Uzv4JmMcN+vn9lN4YXBnaJJ5nuHJUuM4pzAMp+7yPQKUrlRrdK2LhsxNSTIaWgdLCQIXpH4YYIh76gcYDA0t2MkkeUeq87oYhpLQLOcJPK3y0Xq/4a0opVDzyDyBP1Wq5MMz+RnZIQhUcIIQs3jXHKOFaHVnFoOliZ6WCANJeX/ifx3M8YZh7LCC/kah0b3NEn/wAJOOfiedMOwjk5wAE/6rnnEBcFiqznkm5c8k5r3JPadMiDP1SkdGLHvbIKVduaXAuA0iLnnIOm6Ws9z3kMYHEWJdJYybhtrvdATvdNp5SXtkxbXeYmeceS18DRDWAiJJdmkjdxJHeRk3js9FahclEmeX5XNc3X4KZwLww5skjdgLelxNxoqVGmXhsSHQTPw3gZrxIFiLR6rV4jXgEDLcmBy6T338FSo4fNN2tAMSbk2B+qpRVtLgh5JaVKXJAyq6o1wtnBEzLdfzDLOWYNtVEzg4BuQN7D6m6t0yA4iZECIEAx396e6pf7+i5J3F0j0MTU46mYuNwxpk1GOILC10zcRcOB5giV7Lw72wrVKVP3mSlVLJe0FpM89TEi8baLyyo6H97R6E6qzicHSdjmnM69SnUa4OktLsrwGl0iJMRpCtS2Jlhi3dHotbGOc7M5xLo1nbl3T8lWL9Opn79FE9+vW30SZr+H38lVMpUuB7n6/eyRzrj7+So4niVKmO3UY0mYBcJPc3UrMx3tVRZpmdffLSH/APUtlAzoaVXK6RqCCO/X5r0zD1g9jXDRwBHjdfPtf2wJJ921g7m1Kp+TGf8AIrWwX4sYihhxTFCm8tmH1H5bEyB7unOn82gTRzdQtVNHuASqtw/Ee8pU327bGut/mANvNWEzjELkIyoQLc8p4dRbRZh8Rme4aTTFNrGgiHOiCWgExt8GokR2HBK7K1oIcyW1LDLU5ui8SYM2Jg63XBN4TcPqUvduqG1agHMLZAs7KCCCDGVw/M68AE73BaOLwdYYdkPY5oc1xY8MJEue1xJ7DzGotJmFdGae56BQphsxuSfE3Pqm47GsosL6j2saJu4gbTAndOa9cR+K/EQzDsp7uc53g0Zfm8eRUy2Vm0FqaRwfHuJBzXPBmSSYvzOveufqWZRbzdfwA/YpoaXtLRAzT0tv6SrD6Mvbeclg0Rcm5MzyWMaSPVVIuOoRADnGYJBJjuhZ3GTcDv8AWArr3Q4Oc0gaSDPmoeI4UOh4cDETfUTJ8U4SWoUougaP4rRyA/6/1XtvsEwDDEjd59AAvFKGHcaxdBLb38gF2OA/ECnh8OcO1ry+XSYPZzbAOA8581py0YZYNx/Z67TqBwlpBB3F0pMLx3gvtQdKFQh15YbHXkbHw5LfwfFalUTUBnvJnw2RLYxWB+zua3EabdXA91/ksfjvEqVSjUY5he0tdY20BII3n9ljGp92+/vkq2Pqfw6n8jv+p+/uVm5M0jgRwpotbMNAVHGMmo0/pE6TubTyWi/U/v8ARUawbnM5pyWiI1OqnE7kbZ6WNlfFMa8io4SREyYA0i3iEpqECNfXwBjpulbUAmIJGszDdCHE+kC6iNWbukt5utvs3U+JlbTkls9zmxY5y3WxLRLPiqhzo+G8XkzoQTePJTYfFUzIDadM/qcQT3CYPiqwpSBZkaQWEfN3emPwreWU+n7j5JRzLgqfSt72Xff5jvbNrItO3kmgHoqmHqO95ldcQeX0V5+23ksMv1HRgXy16KmKs4EciPKLLnRxF1CqQQXCZaCWsgz6iCuhx5jLJ3P3buXI8UYXVjEbbAmPuVeEM7aVo3aXtNiT2g8C1rkx3Ay3/ikrY+u/46lR088wHlIafJUMK7QAnwnwtb7hXm0AJBOWIMkjkQIO5F/NW9XohSiuWVhRJsSI5TAM3kimACbJaFKAbGwnsgN10E3KtAAxdvz1AG5+isYek5rpPdsPl3JOMqsXcxuSRW92T+QnX4p0A79ZVXitFwp5rNAGgAuY1sLbrbe4hVMeAWEW05A62Ovesoydm7hao9F4DxrEUKVOmKxeGMa3n8IAsHTAtpZdTg/bN0DPTDucS0/7SDPovnb+21XjtVqpG4NSoe+2YINEOu7td/aI8yV1ynH0cHZZ9Mt9scPF846QPoUL5n/s4/SPIfshRaDsM+ncLTyNDZJiddgSSB3AW8FOHrJ4TxijiA40X5g0wbEHoYOx5q/nXWkjzy22rC8e/E3HuqV3gvcWtdkaLANEDMBAv2gdZXolDEudjHtmGspM7M6lzny6O4DzXjftRis9Uu/U97/9xn91z5/B2dGrk2yrg22/Mdd4t4eCv4dtyQABta/Uz4+ibwfBVKnwMNvzRAHTN9AtpuEp0T/EcJM3dDW84Exm9dLwuZps9K0ZTKdV57AIE/EdDt4q/heDgHM6532T6/H8Mz/1Wno0F090CFUf7VU/yMqHq4ZQe4iT5wqSotSo3aNEN0C5vjGHfUxUtY4tAaJy2sJ101KbU9pKjh2GRy0+faH/ABVDEY+s83c4AwNbdJi3/FNSpkTWtUbFLhDMwdXcxsGYLgPM2XT0uL0WD4iRzDHuHfmAj1/defU6R5u8JA9IHoko4bQuF+Zjx1uk52Nnb1/bGiPha5/cWnw7BcRz09brMxHtm6p/DFJoDxlMmbGx1LSNeR8VgjD21aLakk/ORr81JhsOS4RmgXPZygASdTbcjyUv8CWn2bDlkcQcffNA1LPqb/fVXquLaPzMttIPo2VlVsfTNQXmWkfC4aSTqORKnHqi7HkgpKmSktAGdwDBpmMZjz+9rc1PTrNIBEEN5X+XRScJ4R72KlQZiZyt2ABjvIkEAT1Mza9j+HNYxxaMrm98G8RHj6FavC9Ops511MO5oS+xk47HgAGD0sbmOugvr3KOiMQ4AmkY5EmfIgH0VvheGD6xe+OwLTaCYg35SfGOS6Q0xlAncjviDqNdlWLCmrZHU9VKEtKOQq12BzS5wDm/lJMxcaROvRMq8SbH5j/pLfV5Cu8ewLX1pINwCdpmBJju0UDOHUwPhHiJ+a55VF0dmOWqKfszcbxYZfhJi4l7R5ZGnnzWG/F5qkgRY8jvYgkX8l1uMpDIYAiR8wuRxdEMeI0JPgdVthlb2Muoi3HctUmamTHLry6LSw3C6rrhtJgjRwJPSbSoeAZTUp5tMwmee0+i7GjqZ9fu63jDW3Zx5cnZjFQ8+TlquDcww5uV2oLfhd3ckVcRvJyyLEjlfXW8rd429opgWlzwR4AyfUDyXJ4qDBE5gXGeROkTNsoCmmm4rg01KUY5JLey47Fg6EHuJPylR1MYIgyPCP8AsQpmYNh1Lj3uKeMLTGjB6Fc1pHdqb4MA1ZfDCQOsa97SZ/or2Hfe5aI2N/G6r18Pke4iLwANtT1UYaGnU7yuyNOJ5eVtTas0coN+yNeSFA1hImD5hCKI1HT+znH3UarXi5bYCbEHUW7zqvacLXD2hzdCJ/ovnigSDmFh5aWsvafYPi1Kph6dMOHvGCCCRJvqL3tCWKVOjnkthzX5Bj60yWlzQf5aTDH+50eC8lxeJZnINPO4AQS8gDf4QBOv6l2XHPaAMwzqTm1ga9SrVztawtcz3rhlBL5nst206FcDw9+d7ydNpvqbegWeaW/4O/pIVF35LmI43iHgNzlrQIDWFzRHINmNll1sOSCSJ3Jd0uR2pKvYg9uBJ0AAi+p8LHVBMMM7logkHUxCyt1Z1qtWmhrcOZFmiBpp8lO3D3uY1u1onzQ+td0GD2fK55dZU9Kh70kQS3LJAkkgWA5xNz39AhR2T8sh5JKTXhCYemx2pcbgTmaRO0lpsilTbmAlsgjTfeLqfEYJ1MGzQCNsoIJEjkT5dbb0shYQ6C7kBNjB3gq9CSaZissptNPZmlWd2HdAfkq4LTAAMkRr+bSwCqYnFVcjoZbKdY0jo4fJNwDXkZiQ3LF50OyMKqy+rfBZyF7uyMpi5AnK0WsP1E28haZT6vD2kCc/RxdJJJv8TeXjJU+DP+IQAYDQAQXWImIGuit4qs8tpgk3zSMjRbNUjW4sG6cu9VFJxcnyZZJOORQjxsZw4WzfM7vc4+myhq4VjXOhrRDNrbnzWiW96pYrV9//AE/3XIpHo0dDw5rjTZBgQ0x/qMqbiXwvF978rg8+ij4W+KTOWUf9ijiUZahF9b946L1KXb/R4O/f/wC3+TK4R/iVe4ehZ+63g8Rtaodjy6hc7wp38eoI1Z9WalbxaYj/ADAyNJjTs3U9M12zTr0+9+jH4s7tNP8AkG3JxVY1PuFZ4qwyJ3aeZm55hVWj59//AIXBnruM9Tpf6UfwRYsyx3cfvRczxMQGyPzf0+q6rEMsbRK5biR7PiD9U8D3Lzr5GPpPESBAjTn/AF1WxhuKVnNytdmgfmaCeQ7XmsOi6GnfMLx03srOFqvb8JN+g08e9dco+UebHJtpass4ivJdnzEi0222G0JcPFQ7AxMkSeVueybSs6XAmZmdzZR1MWJsxt+4fROKdbCyTt7lykZA8vJLl+uyZTcYN9DH35qQlcE7TZ6uNpxTMjiYv0v9+irlwi47Ri86wrnF2Q2dfuPkSs3DvttrEei7MLuB53VqshZdXE6eoQmhnX0SrWzmosYeoYiDy+9l1XsZxFuHxLKjxaHWIDjocuWdDmy35SuSw9S46ct5018F0PD8LTfRqVXPuCxtNoEkuJkmbQIk7mxsuV7MlHSe2VIMw2ApuElmGzmeb4n1YVyGCrwwBlGlMy57jULnHuDg0DoB5rZ9uPeU3e6985zW0qbYLGAjM1rnMzRmgFxi+6w+GsimL81Epcs9TDH5UiTBnt1C9wBcDl2ANhA5WB81FjaOd7TJgvPZtAsTadNPVKww0OPM2vpcybqQkBzB/MY8h9Vcm1FCx1PK2Nw+FptzWJJOs7CBoPFaODAh8gasHmDzPRVaILhqAAZ1vclWcCQGVDe7tJAMsBO/RyuPMUYTfy5H/wC5JsbAIFrNaPy7Nja/JQUax+E3Hf8ARTcReC4g8yCc2axjRu2qq0Sd4FzGmgtJRk4kycC3iiXGvGR1vrrAUIDbgdTZsc7eqMWexvct8swSVmhwOQZdhBJ0N/MfJZ4fpZv1X1pFjDCRWET2qdozfldsFbxFEjJYw0fpaIlz/EajzVHDm1W8dtuhcPyvGoVmsJyG05Gme1zPPvWsf6Rjl36j9ofl3+/BUsWBL+fu+v8AmVg+fVU8Sbv/AP1/UrhR6iOm4NRmk3a3P/MVLxP4Kmmj/kTuq/B/8Jv8sf8AI7KXidQBtSXNEh3K5LTHqvVX0fo8Bp979/5MTgZnEOibsPnIsupqgtnMDILbEbrkcDiW065c50DJrvN7DrZbdbi1Mz2nmYN2vN+/Ks+nktBv1uOby7JvYz8fUkAk6OqN5fp6KoKtpjlyT8XiQdSYzPIJEWMWvvZQseIHdpK4s+82z0elTWJJjnm2kd65riLZY4dPlZdI533usHGC7p6/MowumaZd4MoUapjfQacrq/QxAGs9Lef2Vm4f4YJ25d4P31VltFwvDonkV6Gx4z5NGi4OiG3EF0nWQQec/wBE3EtBLS0BsiI0ue5QYeoMogdoROlyNRr3qV5vmDYABmYmZ5Dx80rDkdhgWyJ6z9PRWWg/0VDDAtqESO1mI8wrpPP5fVcmZfMep0srxoq49uZh8fVY2H+IXjf5rdrixuPBYWY5yCT4bAEwtenezRh1qqmaIpuNwZGxyoUVLEQAA4wLaA6f6Ui3r7HBqYOYB3eqv4StYNk2kx3Dl4KrxPBVKUFzTEzOo7pGh0Rw15JP8p+enzWFWTTTpmrx/GuqkueZc5wnbQQNOgCc10UxtDZPfCzsc6XNHf8ARX6pER1A9Vzs9qKKjaoa4NkSdARr+ysB0PG0N+Z/+qq0MC+rWlrSQMsu2H5jfv5XW7ieDPAc4HMS2IAgiJ0nXVVK2EUoWU6Li0NBm4HLcaeavcPH8Nsn4qhP+7KOR5Khh3BrHtJi9pF5F/oFGyW2zW7j1GhPMHyXRTUkzgUoyg4t1uaPEqsG8eZvePofJRUq0iwA1Fumt91QrsJ3zDkRlE+Guqv0XsAAYHARvOpi+/NRk+hsvDXcilwvJHiXkRae0P3KaysRYkwDJFukadE91duZgcDGb/2ne36h6p+Gq0cxL3Ma03DXEEkGCJEnQQli2huX1O+RUGCxAGYEmc50DtO0Pygzqp6lUEsi8NaLioLiJ+LxSvxGEyZM9MCdc157ys8e5Dv4bqZ5ODm2kGZE9PVGp6aRThBzU37NJzlRxgOZwBAlgsd7meSeMXbbT6AxbvPkqeJr/wASegGjtMxE6LHFBuXBtmnUbTFbTdpFLxaT6lxT6LKhkAsHOGtH/ZqZ/aJEkuDgLANdp1kdB6ptPGdoFpdBy5hl3uNTpt5Lq0ezh+Jn4HOw9UEw5xixjKOuo70VKZADi58GPzO303SNxLrE5jYZrN1I29NOSYK4gh2YgZIkiI0OnVGhA88/ZG6lmjmDMye7rzWtQmGgTMRA3WPSfMhonU6xYO1JjqArNXiNWn/h5A05tpgg6TIWeWCpUadPlept7my7h7ss2n9P9dJXO41kOcCIuforJ47iP8kc8h/+So4riVWo4io2nAE5gCD55jZRGK8HQ8toyKR1E2zEeBJC16GIEdtxLRpqbj+VY/uxnMnePSfqr1KmIyzaDeOui7aVHmSe5do1qUHnfWbyTG/zUdC5BgQCQZjUiwib6qs2k3m42EacpVim3LYF2rSRbu+iHFCTkTujODAAJy2EdoZp+SnLh1vI8p/ZUXPbJjNqNyL7m33ZTMpxN3HtfqdvB27yuXLFcnf003TRM+oNI3j0ny6rHrU4dN50i2gMaeBWgaYk20PM7xzPX0VHGENO2tpGuh/dPDSdB1VuBGKbNyQZO45oVerBPLw/ohdFHnmm7ilcmHVJboRlbvbkosI2C6J2P35pzWsJMuMd3pZTMDdWl3lFlktluayknJPwQ5pqRyA+pVyqY8wd+RVXChuclzjfkNoOpVyp7s2LnfduSlxN454pEOApOquLRUc0CdzAjkJUONY5ri0PfYxZzgLdJ6J5mndjjcm4EeCZWAJkug7mCZMX2S0uxucWm2y1RcMtzfqSf03uVMLyYGukG13XVRjmie0elukclOyuM13wOcbTJ2Wpy+bHADMwOgSDI5fDeDueafg2iNB5b9i3zVYljngmppEHnpyHRWKbqbbGp1mLbc2ydPkpyK1SNMM1GVsdVbJaLbiw/wArB996r4phDRaYDYPUhoj75qzTNIEfxJI5RcdnTs9AoHODhlzSJaBIFvhHJJLTCi5SUsmpDcfw8UyWzmOpkAQZi0D7hO4KwAO2lw5SfiTsXh8ou4nSJI0746qLAgAGXtEkRdnU2JE+SSV2U5xSj5f8mg9pjWwGo/kE9yjdRJqXcAYB007e/JNp1GQW59Rr2Y+GPij6qWjUaJOdpMkC7ec3sbWShCnYZM+uOmiNtMkkk2BA0/zHn1ULaMU84dOkWiweQZ66qarVBJOfcR2hGs8lSovYB/iOEkkAEmJIN+4z5re9jlokwjpJbsYE767eae7CCS2TAvbkDvZOa1hA/jHfUmZmRI057pr69MD/ABDedBUOpnTNEfuk/sP8iCjlBInMBU9Dy+9FLVb2SORvsZMW9VAz3NyXumDa+sdDuQlqV2GQzNcEkkkbbXPms8kbRthmk6L+IrAtN7kWGixsUe0erf2+/FWThxk353ce7nfVVsVQuD+4+XcEquSKxyjGDr7GRUdD3X6jqeSno4pwEBuh67qc0GGSXEHuJuPHdTClS2e/X9BHKb5oXRqXBy8kWFeTrbYWVhlQwTJkt5WhNoimdS7waI3i5KeX0IAJuZgZWyb/ADUSnELaB7mzPME76qSpX1jWAdOU3+Sic2iIEOmNSKYG2k673U8UMwlxsIc33e9jYzCiST2NYZXB7D/fTyJi3ff+ip8XpSJEWvqO479dE99egD2RUMC3Zbf1kd5lPdiqRBaRUNiD8IiRtvNuSI40nZc88pJrYxG4k8z5f0QrH9locq3+6n/8Uq21L0c9HTf2McglGE6/fgrLT0TwF853p+zAqDADYenOya7h45C+6umlySNafBHen7Az/wC7uVk08JB+IrVDYSlo3JVd/J7DUzL/ALsbOiWrw1pi3O86z0WoCiQl38nNhbMhvCgCL7jW48t1B/c2na+9VvABPDAqXVZfYWzB/uk/q0EKVmEe06NI3kLXc1M0VfG5fY9UjGqYJ7gBHfBN+Si/u189F0OSERy3R8dkQOUnyYLOGOvsBoBud7nxUFTg1Q6QL+C6XJ9/fenZfqqXXZULVI5b+5XxEi10tPgjt32+vRdR7oeaMo5JP/UMvv8AsLUzmH8Jd+oSpmcMO7hPSSugyjl9/cJCwap/HZX5HbOfbwwj83kPUKWjw8NPp/XRbhYPv1TXU1D6vJ7DVJGS7CTufHzSVMECbk6ei1jSTDQB6pfFZPLFrkZLeHN7/vdOdgmEyb/f/lapoDl6+JSCiOSPiJvyybZlOwLBtfVR1OGsMgiVrOocxCHUh+6nvzvkLZjnhrALNQ7AA9BEQtU09BCaWDkms+TmxbmP/dTdidU9/CWn80eZ7tlqjD6dyDQ8JutF1OVeSlJmA/hN/iJQt1tM8j6IWnxmT2PWyb9/2T6KRC4fIDgbhPGnn9EITQxrf3SO0SIUjG7+P0Cmf+X73QhOXIhtPbvPyKfS+/RCFCAKW/ihvxffJCECJANe8IaNPH5oQheSkRPNx4/JP59yEIEINfP5IJu7vQhPwArzZOOp7whClcgxQfvzSOFkiElyBFV1++aEIVgx09nwCintD75oQhCHu2Ue5SIVAx527go6f1SoQAnL73TK23+lCE0IsFo5ckIQqGf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AutoShape 8" descr="data:image/jpeg;base64,/9j/4AAQSkZJRgABAQAAAQABAAD/2wCEAAkGBxQTEhUUExQUFRUXFxcYFxcYGBYXHBgXGhoYGBYVGRgYHCggGB0nGxcWITEhJSkrLi4uGB8zODMsNygtLisBCgoKDg0OGxAQGi0kICQsLCwsLCwsLCwsLCwsLCwsLCwsLCwsLCwsLCwsLCwsLCwsLCwsLCwsLCwsLCwsLCwsLP/AABEIAMIBAwMBIgACEQEDEQH/xAAcAAABBQEBAQAAAAAAAAAAAAAAAQIDBAUGBwj/xABCEAABAwIEAwUGBAMIAQQDAAABAAIRAyEEEjFBBVFhInGBkaEGEzKxwfAHQlLRI3LhFBUzYoKSorLxQ8LS4lNzo//EABoBAAMBAQEBAAAAAAAAAAAAAAABAgMEBQb/xAAuEQACAgEDBAAGAQMFAAAAAAAAAQIRAxIhMQQTQVEUIjJhcYHhM6HBBSNCgvD/2gAMAwEAAhEDEQA/AN3EfhdUD+xVYWcyC0jwEz5rovZ72Kp4QPe4mq8sIgNFgQc2SdyLLsAlWccUIu0hJHmb/aZ2CD2tosMPaGvex1B1Vhae0WZRJbABItcGLrvuEcRp4mi2rTILXAd7Tu08iDZct+JPBXVWtqsYHe7a7NrmDZDpF7izgddfKh+FuNcHVKGU5SA8HkRAIPOZHl5JSqWli80eiZUJULUdehEqEJiQISoSKEQhKgAQhIgYISoQAJEqECEKQlLCY6UCew5zlG99imvJ5KOVaiYymyJwTYU2VNLVrZhRHCTKp8iAxGoekgyJcimypC1GoNJAWrzf8S6j6xpUnNdTZ78MGv8AFkhpNrgAkQdDm1kEL00tVHi3CqeIaGVACAZncc8p/KeouNkpK1QJHJ/h77P1MP751UfG4ZXBrWhzQIkD426Aw6xsdZJxfxJ4RQyvPv2teXOqOZlnM/sgCWiGkNn4rmSt7inFsRhWOeyhlpMJY2nlgZYqZCIENAyhztTBHRq8l4zxGq+o59Qtc5xJMDsgky4ARBExz0XPnmox0oEnZscP4pRbTa2SI2GGYRqbzInnohc2PaPFN7LMTVa0WAa4NAHRogBClT2/j+R7n1YhQ4bEtqND2ODmkSCFMrO0QhUsHwmlSe59NjWFwh0WBvOmyvIQAkISoQAihrObLQXAEmWiYJjWBup1xfGuK1f7fRY1lJ7WOgAm+Z4gkkjskdP/AAAo29js0qQJUACRKhAAkhKhAgQhCBghCr41z8pyAT1JA16dEAWEJlOd4nonoASEx1IKRCdkuKfJCKaeGpyQBFk6UhjgmKdNyJ2TKF8EWVAYpsqUBGoFj9lUtSFhViEOhPUToOA9v8Xna+g11Vj20/edmzSLB3vDFmNDgTB305+OMwPvMvacXZoysbmOkkNA1MwN+sQvpepgaby4upsOcBr5aDmaNGmdRc2XjfFeEtbj3CgwgBzzSmWmYdJYG9rs3c02PZblm6wyxbkmS1tscliOGvpuLHUu02x7bNd9X80i2zgsK7tVHYsvMEltNsGb5rOFyIJ6koR+v7hR6V7OmnnOdxZU1pAuIEGGgsDoFzmiG2B56d1TEAfvPruvPqLKgre7IqOgWa3LUhjnRJqFwNi20ibuBzSu04bjA+QHtJGrRqNr8/IarS7OlF9CEIGCEJHGLmwQBS4xjxRpF++jRzP3fwXmr65zB5PazZp6zMrX9p+KitUhpljbN683eKwapTjydeKFRtnrODrioxrxo4A+amXO+xOLz0Mu7D6OuPWV0SGcslToEIQkIEIQgAQhCAGvMDSenPpdebcc/EiqHOp0qAY4SJqmTIsewCNO8r0evVDGuc4gNaCSToABJPkvAOP4/wDtOLfiIjOeyNw0Wb4mJPik3RpihqZ3XsZ7bVXYg0sW8EVY926GtDXaBlgIB0vee+3pK8e/D+ix+Lph4DiM7hI1hpLXCdx6fL2FC4DLFRlSBCEJmYJISoQISEShIUCFlISkTXui/d80ybFKjcnucmqkZSZl8aGKORuGDQTOZ7ohsRAIN4PauAYgLMo+w9GplqYpjXVpzVCwuyuN4HaJMCTpE91l1jUjnQpe5qopIxcR7H4F7i5+FoucdSWjuHolWmaxSJ0xdyJlVaFKiDVpBplriAHtaHHc5zzMS6eqd7PPpuc91No2vA2AntAQdRv+588wntBWzCliaZcHvcfetgkDLkOQC0dkA7RPNdFwimRVFWkBTBYzOG2EOaDTc4N7MzLSLzEqOTQ75Cr4DEipTa+IkaHY7hWExgvPPb/2lmcNSNtKrhuf/wAYPLn5c1s+23tJ7hvuqZ/iuFz+hp3/AJjt5ryjEYmT2Rpz59f6kKW/CN8OO92W8Pii3qATbl3fsp6vEGjQyeQ+s6LIpMLjc6bAnXw7+ZTsThw0S0BpHK39Ckp0dmk1+FcdqUarHhxytcMzRMFo+IH9XZJgr2um8OAIMggEHmDoV89Uqs62/fTwXr34e8S95h/dk9qicv8AoN2H5j/SqTs5uoh/yR1KEITOUEIQgAQhVeJ45lCk+q8w1gk9eQHUmB4oA4r8UuPZKYwzD2njNUjamDZv+ojyHVeVwS6LW5zExte8WjxV/jfEXVqr6r/ic4m02OgEgGzWj0VOmwNYBBk3dIDdTbQDqlFamdT/ANqH3LPD8a5rwQS2o0gtcNZH5u/SbQc0Xhexex/tQ3FNyPhtZouNA8frb9RsvGf7N7wdmcwIvp4yd4J7rJ/DeIPDgQ4tqMMgiRcTp11tMkCUpJwe3AbZVvyfRCFynst7Y08QzLVLadVouJs//Mz6jZWcf7Z4SjOeoGiY7Ra2e4OIJVLc53CV1R0SRcjw38RsDXrsoMe7O8w0lpDZ2GY84gcyuuQQ/QhKEQoa+Nps+J7R3kT5IJUW2TALF9rONtwlH3jgSXOyMABMuIJE8hDSfBOr+0lFsxmdHIR6uhYfH+MDEU3UjSbBuC4yWnZzRFnCdUXRtDA5NWtjT9kPaIY2m92Q0yx+Ug79kODh0vp0XQAQuC9iqpoPbSzksc4yDHxkQDpzaB4rvcqadk5cXblQZkx7VKlRZk43yVso5IU+VCdk9s4fjzaNDM11SkKlRgOZ0AvvBcZBgyTETqNAFDwekW1GsFdmVzc2WMpe4TMgWEk3abgxF9OTwFXEOBLqdEubHacx4OdoHxZILS4tYQCL5hu4rouG0TSHvqtMjN2XEdqmHZR+UOzNZIBm5l20ACU64L5e56NQHZFgLbaX1hSKlwrHtqslpEixF7HrN9ldQWecfiC4HEWgEMbJ8z8iF5zjWS2JN3tB7h8R+a7L2zxWarXcdJLfAdkLhn8Rf7t5aA2SWtI15C+vr5LJW3Z6GNVFI2MC0gaEd/Uzv4JmMcN+vn9lN4YXBnaJJ5nuHJUuM4pzAMp+7yPQKUrlRrdK2LhsxNSTIaWgdLCQIXpH4YYIh76gcYDA0t2MkkeUeq87oYhpLQLOcJPK3y0Xq/4a0opVDzyDyBP1Wq5MMz+RnZIQhUcIIQs3jXHKOFaHVnFoOliZ6WCANJeX/ifx3M8YZh7LCC/kah0b3NEn/wAJOOfiedMOwjk5wAE/6rnnEBcFiqznkm5c8k5r3JPadMiDP1SkdGLHvbIKVduaXAuA0iLnnIOm6Ws9z3kMYHEWJdJYybhtrvdATvdNp5SXtkxbXeYmeceS18DRDWAiJJdmkjdxJHeRk3js9FahclEmeX5XNc3X4KZwLww5skjdgLelxNxoqVGmXhsSHQTPw3gZrxIFiLR6rV4jXgEDLcmBy6T338FSo4fNN2tAMSbk2B+qpRVtLgh5JaVKXJAyq6o1wtnBEzLdfzDLOWYNtVEzg4BuQN7D6m6t0yA4iZECIEAx396e6pf7+i5J3F0j0MTU46mYuNwxpk1GOILC10zcRcOB5giV7Lw72wrVKVP3mSlVLJe0FpM89TEi8baLyyo6H97R6E6qzicHSdjmnM69SnUa4OktLsrwGl0iJMRpCtS2Jlhi3dHotbGOc7M5xLo1nbl3T8lWL9Opn79FE9+vW30SZr+H38lVMpUuB7n6/eyRzrj7+So4niVKmO3UY0mYBcJPc3UrMx3tVRZpmdffLSH/APUtlAzoaVXK6RqCCO/X5r0zD1g9jXDRwBHjdfPtf2wJJ921g7m1Kp+TGf8AIrWwX4sYihhxTFCm8tmH1H5bEyB7unOn82gTRzdQtVNHuASqtw/Ee8pU327bGut/mANvNWEzjELkIyoQLc8p4dRbRZh8Rme4aTTFNrGgiHOiCWgExt8GokR2HBK7K1oIcyW1LDLU5ui8SYM2Jg63XBN4TcPqUvduqG1agHMLZAs7KCCCDGVw/M68AE73BaOLwdYYdkPY5oc1xY8MJEue1xJ7DzGotJmFdGae56BQphsxuSfE3Pqm47GsosL6j2saJu4gbTAndOa9cR+K/EQzDsp7uc53g0Zfm8eRUy2Vm0FqaRwfHuJBzXPBmSSYvzOveufqWZRbzdfwA/YpoaXtLRAzT0tv6SrD6Mvbeclg0Rcm5MzyWMaSPVVIuOoRADnGYJBJjuhZ3GTcDv8AWArr3Q4Oc0gaSDPmoeI4UOh4cDETfUTJ8U4SWoUougaP4rRyA/6/1XtvsEwDDEjd59AAvFKGHcaxdBLb38gF2OA/ECnh8OcO1ry+XSYPZzbAOA8581py0YZYNx/Z67TqBwlpBB3F0pMLx3gvtQdKFQh15YbHXkbHw5LfwfFalUTUBnvJnw2RLYxWB+zua3EabdXA91/ksfjvEqVSjUY5he0tdY20BII3n9ljGp92+/vkq2Pqfw6n8jv+p+/uVm5M0jgRwpotbMNAVHGMmo0/pE6TubTyWi/U/v8ARUawbnM5pyWiI1OqnE7kbZ6WNlfFMa8io4SREyYA0i3iEpqECNfXwBjpulbUAmIJGszDdCHE+kC6iNWbukt5utvs3U+JlbTkls9zmxY5y3WxLRLPiqhzo+G8XkzoQTePJTYfFUzIDadM/qcQT3CYPiqwpSBZkaQWEfN3emPwreWU+n7j5JRzLgqfSt72Xff5jvbNrItO3kmgHoqmHqO95ldcQeX0V5+23ksMv1HRgXy16KmKs4EciPKLLnRxF1CqQQXCZaCWsgz6iCuhx5jLJ3P3buXI8UYXVjEbbAmPuVeEM7aVo3aXtNiT2g8C1rkx3Ay3/ikrY+u/46lR088wHlIafJUMK7QAnwnwtb7hXm0AJBOWIMkjkQIO5F/NW9XohSiuWVhRJsSI5TAM3kimACbJaFKAbGwnsgN10E3KtAAxdvz1AG5+isYek5rpPdsPl3JOMqsXcxuSRW92T+QnX4p0A79ZVXitFwp5rNAGgAuY1sLbrbe4hVMeAWEW05A62Ovesoydm7hao9F4DxrEUKVOmKxeGMa3n8IAsHTAtpZdTg/bN0DPTDucS0/7SDPovnb+21XjtVqpG4NSoe+2YINEOu7td/aI8yV1ynH0cHZZ9Mt9scPF846QPoUL5n/s4/SPIfshRaDsM+ncLTyNDZJiddgSSB3AW8FOHrJ4TxijiA40X5g0wbEHoYOx5q/nXWkjzy22rC8e/E3HuqV3gvcWtdkaLANEDMBAv2gdZXolDEudjHtmGspM7M6lzny6O4DzXjftRis9Uu/U97/9xn91z5/B2dGrk2yrg22/Mdd4t4eCv4dtyQABta/Uz4+ibwfBVKnwMNvzRAHTN9AtpuEp0T/EcJM3dDW84Exm9dLwuZps9K0ZTKdV57AIE/EdDt4q/heDgHM6532T6/H8Mz/1Wno0F090CFUf7VU/yMqHq4ZQe4iT5wqSotSo3aNEN0C5vjGHfUxUtY4tAaJy2sJ101KbU9pKjh2GRy0+faH/ABVDEY+s83c4AwNbdJi3/FNSpkTWtUbFLhDMwdXcxsGYLgPM2XT0uL0WD4iRzDHuHfmAj1/defU6R5u8JA9IHoko4bQuF+Zjx1uk52Nnb1/bGiPha5/cWnw7BcRz09brMxHtm6p/DFJoDxlMmbGx1LSNeR8VgjD21aLakk/ORr81JhsOS4RmgXPZygASdTbcjyUv8CWn2bDlkcQcffNA1LPqb/fVXquLaPzMttIPo2VlVsfTNQXmWkfC4aSTqORKnHqi7HkgpKmSktAGdwDBpmMZjz+9rc1PTrNIBEEN5X+XRScJ4R72KlQZiZyt2ABjvIkEAT1Mza9j+HNYxxaMrm98G8RHj6FavC9Ops511MO5oS+xk47HgAGD0sbmOugvr3KOiMQ4AmkY5EmfIgH0VvheGD6xe+OwLTaCYg35SfGOS6Q0xlAncjviDqNdlWLCmrZHU9VKEtKOQq12BzS5wDm/lJMxcaROvRMq8SbH5j/pLfV5Cu8ewLX1pINwCdpmBJju0UDOHUwPhHiJ+a55VF0dmOWqKfszcbxYZfhJi4l7R5ZGnnzWG/F5qkgRY8jvYgkX8l1uMpDIYAiR8wuRxdEMeI0JPgdVthlb2Muoi3HctUmamTHLry6LSw3C6rrhtJgjRwJPSbSoeAZTUp5tMwmee0+i7GjqZ9fu63jDW3Zx5cnZjFQ8+TlquDcww5uV2oLfhd3ckVcRvJyyLEjlfXW8rd429opgWlzwR4AyfUDyXJ4qDBE5gXGeROkTNsoCmmm4rg01KUY5JLey47Fg6EHuJPylR1MYIgyPCP8AsQpmYNh1Lj3uKeMLTGjB6Fc1pHdqb4MA1ZfDCQOsa97SZ/or2Hfe5aI2N/G6r18Pke4iLwANtT1UYaGnU7yuyNOJ5eVtTas0coN+yNeSFA1hImD5hCKI1HT+znH3UarXi5bYCbEHUW7zqvacLXD2hzdCJ/ovnigSDmFh5aWsvafYPi1Kph6dMOHvGCCCRJvqL3tCWKVOjnkthzX5Bj60yWlzQf5aTDH+50eC8lxeJZnINPO4AQS8gDf4QBOv6l2XHPaAMwzqTm1ga9SrVztawtcz3rhlBL5nst206FcDw9+d7ydNpvqbegWeaW/4O/pIVF35LmI43iHgNzlrQIDWFzRHINmNll1sOSCSJ3Jd0uR2pKvYg9uBJ0AAi+p8LHVBMMM7logkHUxCyt1Z1qtWmhrcOZFmiBpp8lO3D3uY1u1onzQ+td0GD2fK55dZU9Kh70kQS3LJAkkgWA5xNz39AhR2T8sh5JKTXhCYemx2pcbgTmaRO0lpsilTbmAlsgjTfeLqfEYJ1MGzQCNsoIJEjkT5dbb0shYQ6C7kBNjB3gq9CSaZissptNPZmlWd2HdAfkq4LTAAMkRr+bSwCqYnFVcjoZbKdY0jo4fJNwDXkZiQ3LF50OyMKqy+rfBZyF7uyMpi5AnK0WsP1E28haZT6vD2kCc/RxdJJJv8TeXjJU+DP+IQAYDQAQXWImIGuit4qs8tpgk3zSMjRbNUjW4sG6cu9VFJxcnyZZJOORQjxsZw4WzfM7vc4+myhq4VjXOhrRDNrbnzWiW96pYrV9//AE/3XIpHo0dDw5rjTZBgQ0x/qMqbiXwvF978rg8+ij4W+KTOWUf9ijiUZahF9b946L1KXb/R4O/f/wC3+TK4R/iVe4ehZ+63g8Rtaodjy6hc7wp38eoI1Z9WalbxaYj/ADAyNJjTs3U9M12zTr0+9+jH4s7tNP8AkG3JxVY1PuFZ4qwyJ3aeZm55hVWj59//AIXBnruM9Tpf6UfwRYsyx3cfvRczxMQGyPzf0+q6rEMsbRK5biR7PiD9U8D3Lzr5GPpPESBAjTn/AF1WxhuKVnNytdmgfmaCeQ7XmsOi6GnfMLx03srOFqvb8JN+g08e9dco+UebHJtpass4ivJdnzEi0222G0JcPFQ7AxMkSeVueybSs6XAmZmdzZR1MWJsxt+4fROKdbCyTt7lykZA8vJLl+uyZTcYN9DH35qQlcE7TZ6uNpxTMjiYv0v9+irlwi47Ri86wrnF2Q2dfuPkSs3DvttrEei7MLuB53VqshZdXE6eoQmhnX0SrWzmosYeoYiDy+9l1XsZxFuHxLKjxaHWIDjocuWdDmy35SuSw9S46ct5018F0PD8LTfRqVXPuCxtNoEkuJkmbQIk7mxsuV7MlHSe2VIMw2ApuElmGzmeb4n1YVyGCrwwBlGlMy57jULnHuDg0DoB5rZ9uPeU3e6985zW0qbYLGAjM1rnMzRmgFxi+6w+GsimL81Epcs9TDH5UiTBnt1C9wBcDl2ANhA5WB81FjaOd7TJgvPZtAsTadNPVKww0OPM2vpcybqQkBzB/MY8h9Vcm1FCx1PK2Nw+FptzWJJOs7CBoPFaODAh8gasHmDzPRVaILhqAAZ1vclWcCQGVDe7tJAMsBO/RyuPMUYTfy5H/wC5JsbAIFrNaPy7Nja/JQUax+E3Hf8ARTcReC4g8yCc2axjRu2qq0Sd4FzGmgtJRk4kycC3iiXGvGR1vrrAUIDbgdTZsc7eqMWexvct8swSVmhwOQZdhBJ0N/MfJZ4fpZv1X1pFjDCRWET2qdozfldsFbxFEjJYw0fpaIlz/EajzVHDm1W8dtuhcPyvGoVmsJyG05Gme1zPPvWsf6Rjl36j9ofl3+/BUsWBL+fu+v8AmVg+fVU8Sbv/AP1/UrhR6iOm4NRmk3a3P/MVLxP4Kmmj/kTuq/B/8Jv8sf8AI7KXidQBtSXNEh3K5LTHqvVX0fo8Bp979/5MTgZnEOibsPnIsupqgtnMDILbEbrkcDiW065c50DJrvN7DrZbdbi1Mz2nmYN2vN+/Ks+nktBv1uOby7JvYz8fUkAk6OqN5fp6KoKtpjlyT8XiQdSYzPIJEWMWvvZQseIHdpK4s+82z0elTWJJjnm2kd65riLZY4dPlZdI533usHGC7p6/MowumaZd4MoUapjfQacrq/QxAGs9Lef2Vm4f4YJ25d4P31VltFwvDonkV6Gx4z5NGi4OiG3EF0nWQQec/wBE3EtBLS0BsiI0ue5QYeoMogdoROlyNRr3qV5vmDYABmYmZ5Dx80rDkdhgWyJ6z9PRWWg/0VDDAtqESO1mI8wrpPP5fVcmZfMep0srxoq49uZh8fVY2H+IXjf5rdrixuPBYWY5yCT4bAEwtenezRh1qqmaIpuNwZGxyoUVLEQAA4wLaA6f6Ui3r7HBqYOYB3eqv4StYNk2kx3Dl4KrxPBVKUFzTEzOo7pGh0Rw15JP8p+enzWFWTTTpmrx/GuqkueZc5wnbQQNOgCc10UxtDZPfCzsc6XNHf8ARX6pER1A9Vzs9qKKjaoa4NkSdARr+ysB0PG0N+Z/+qq0MC+rWlrSQMsu2H5jfv5XW7ieDPAc4HMS2IAgiJ0nXVVK2EUoWU6Li0NBm4HLcaeavcPH8Nsn4qhP+7KOR5Khh3BrHtJi9pF5F/oFGyW2zW7j1GhPMHyXRTUkzgUoyg4t1uaPEqsG8eZvePofJRUq0iwA1Fumt91QrsJ3zDkRlE+Guqv0XsAAYHARvOpi+/NRk+hsvDXcilwvJHiXkRae0P3KaysRYkwDJFukadE91duZgcDGb/2ne36h6p+Gq0cxL3Ma03DXEEkGCJEnQQli2huX1O+RUGCxAGYEmc50DtO0Pygzqp6lUEsi8NaLioLiJ+LxSvxGEyZM9MCdc157ys8e5Dv4bqZ5ODm2kGZE9PVGp6aRThBzU37NJzlRxgOZwBAlgsd7meSeMXbbT6AxbvPkqeJr/wASegGjtMxE6LHFBuXBtmnUbTFbTdpFLxaT6lxT6LKhkAsHOGtH/ZqZ/aJEkuDgLANdp1kdB6ptPGdoFpdBy5hl3uNTpt5Lq0ezh+Jn4HOw9UEw5xixjKOuo70VKZADi58GPzO303SNxLrE5jYZrN1I29NOSYK4gh2YgZIkiI0OnVGhA88/ZG6lmjmDMye7rzWtQmGgTMRA3WPSfMhonU6xYO1JjqArNXiNWn/h5A05tpgg6TIWeWCpUadPlept7my7h7ss2n9P9dJXO41kOcCIuforJ47iP8kc8h/+So4riVWo4io2nAE5gCD55jZRGK8HQ8toyKR1E2zEeBJC16GIEdtxLRpqbj+VY/uxnMnePSfqr1KmIyzaDeOui7aVHmSe5do1qUHnfWbyTG/zUdC5BgQCQZjUiwib6qs2k3m42EacpVim3LYF2rSRbu+iHFCTkTujODAAJy2EdoZp+SnLh1vI8p/ZUXPbJjNqNyL7m33ZTMpxN3HtfqdvB27yuXLFcnf003TRM+oNI3j0ny6rHrU4dN50i2gMaeBWgaYk20PM7xzPX0VHGENO2tpGuh/dPDSdB1VuBGKbNyQZO45oVerBPLw/ohdFHnmm7ilcmHVJboRlbvbkosI2C6J2P35pzWsJMuMd3pZTMDdWl3lFlktluayknJPwQ5pqRyA+pVyqY8wd+RVXChuclzjfkNoOpVyp7s2LnfduSlxN454pEOApOquLRUc0CdzAjkJUONY5ri0PfYxZzgLdJ6J5mndjjcm4EeCZWAJkug7mCZMX2S0uxucWm2y1RcMtzfqSf03uVMLyYGukG13XVRjmie0elukclOyuM13wOcbTJ2Wpy+bHADMwOgSDI5fDeDueafg2iNB5b9i3zVYljngmppEHnpyHRWKbqbbGp1mLbc2ydPkpyK1SNMM1GVsdVbJaLbiw/wArB996r4phDRaYDYPUhoj75qzTNIEfxJI5RcdnTs9AoHODhlzSJaBIFvhHJJLTCi5SUsmpDcfw8UyWzmOpkAQZi0D7hO4KwAO2lw5SfiTsXh8ou4nSJI0746qLAgAGXtEkRdnU2JE+SSV2U5xSj5f8mg9pjWwGo/kE9yjdRJqXcAYB007e/JNp1GQW59Rr2Y+GPij6qWjUaJOdpMkC7ec3sbWShCnYZM+uOmiNtMkkk2BA0/zHn1ULaMU84dOkWiweQZ66qarVBJOfcR2hGs8lSovYB/iOEkkAEmJIN+4z5re9jlokwjpJbsYE767eae7CCS2TAvbkDvZOa1hA/jHfUmZmRI057pr69MD/ABDedBUOpnTNEfuk/sP8iCjlBInMBU9Dy+9FLVb2SORvsZMW9VAz3NyXumDa+sdDuQlqV2GQzNcEkkkbbXPms8kbRthmk6L+IrAtN7kWGixsUe0erf2+/FWThxk353ce7nfVVsVQuD+4+XcEquSKxyjGDr7GRUdD3X6jqeSno4pwEBuh67qc0GGSXEHuJuPHdTClS2e/X9BHKb5oXRqXBy8kWFeTrbYWVhlQwTJkt5WhNoimdS7waI3i5KeX0IAJuZgZWyb/ADUSnELaB7mzPME76qSpX1jWAdOU3+Sic2iIEOmNSKYG2k673U8UMwlxsIc33e9jYzCiST2NYZXB7D/fTyJi3ff+ip8XpSJEWvqO479dE99egD2RUMC3Zbf1kd5lPdiqRBaRUNiD8IiRtvNuSI40nZc88pJrYxG4k8z5f0QrH9locq3+6n/8Uq21L0c9HTf2McglGE6/fgrLT0TwF853p+zAqDADYenOya7h45C+6umlySNafBHen7Az/wC7uVk08JB+IrVDYSlo3JVd/J7DUzL/ALsbOiWrw1pi3O86z0WoCiQl38nNhbMhvCgCL7jW48t1B/c2na+9VvABPDAqXVZfYWzB/uk/q0EKVmEe06NI3kLXc1M0VfG5fY9UjGqYJ7gBHfBN+Si/u189F0OSERy3R8dkQOUnyYLOGOvsBoBud7nxUFTg1Q6QL+C6XJ9/fenZfqqXXZULVI5b+5XxEi10tPgjt32+vRdR7oeaMo5JP/UMvv8AsLUzmH8Jd+oSpmcMO7hPSSugyjl9/cJCwap/HZX5HbOfbwwj83kPUKWjw8NPp/XRbhYPv1TXU1D6vJ7DVJGS7CTufHzSVMECbk6ei1jSTDQB6pfFZPLFrkZLeHN7/vdOdgmEyb/f/lapoDl6+JSCiOSPiJvyybZlOwLBtfVR1OGsMgiVrOocxCHUh+6nvzvkLZjnhrALNQ7AA9BEQtU09BCaWDkms+TmxbmP/dTdidU9/CWn80eZ7tlqjD6dyDQ8JutF1OVeSlJmA/hN/iJQt1tM8j6IWnxmT2PWyb9/2T6KRC4fIDgbhPGnn9EITQxrf3SO0SIUjG7+P0Cmf+X73QhOXIhtPbvPyKfS+/RCFCAKW/ihvxffJCECJANe8IaNPH5oQheSkRPNx4/JP59yEIEINfP5IJu7vQhPwArzZOOp7whClcgxQfvzSOFkiElyBFV1++aEIVgx09nwCintD75oQhCHu2Ue5SIVAx527go6f1SoQAnL73TK23+lCE0IsFo5ckIQqGf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4" name="Picture 10" descr="http://mw2.google.com/mw-panoramio/photos/medium/11108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63" y="3284538"/>
            <a:ext cx="41275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Kurā gadā </a:t>
            </a:r>
            <a:r>
              <a:rPr lang="en-US" sz="4400" b="1" smtClean="0"/>
              <a:t>dibin</a:t>
            </a:r>
            <a:r>
              <a:rPr lang="lv-LV" sz="4400" b="1" smtClean="0"/>
              <a:t>ā</a:t>
            </a:r>
            <a:r>
              <a:rPr lang="en-US" sz="4400" b="1" smtClean="0"/>
              <a:t>ts </a:t>
            </a:r>
            <a:r>
              <a:rPr lang="lv-LV" sz="4400" b="1" smtClean="0"/>
              <a:t>Rāznas nacionālais parks?</a:t>
            </a:r>
            <a:endParaRPr lang="ru-RU" sz="4400" b="1" smtClean="0"/>
          </a:p>
        </p:txBody>
      </p:sp>
      <p:pic>
        <p:nvPicPr>
          <p:cNvPr id="23556" name="Picture 8" descr="https://encrypted-tbn1.gstatic.com/images?q=tbn:ANd9GcRI0IU729oI5hqHzb_dc_j2d3SAPRANbJPXPlf-VUKfojnLO4iuX-aeyz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57563"/>
            <a:ext cx="42433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Cik divskaņu ir vārdā “</a:t>
            </a:r>
            <a:r>
              <a:rPr lang="en-US" sz="4400" b="1" smtClean="0"/>
              <a:t>Ozolmui</a:t>
            </a:r>
            <a:r>
              <a:rPr lang="lv-LV" sz="4400" b="1" smtClean="0"/>
              <a:t>ža”?</a:t>
            </a:r>
            <a:endParaRPr lang="ru-RU" sz="4400" b="1" smtClean="0"/>
          </a:p>
        </p:txBody>
      </p:sp>
      <p:pic>
        <p:nvPicPr>
          <p:cNvPr id="24580" name="Picture 6" descr="http://www.rezeknesnovads.lv/res/content2/276/276153134882083911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32163"/>
            <a:ext cx="46085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5676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/>
              <a:t>Ansambl</a:t>
            </a:r>
            <a:r>
              <a:rPr lang="lv-LV" sz="4400" b="1" smtClean="0"/>
              <a:t>ī</a:t>
            </a:r>
            <a:r>
              <a:rPr lang="en-US" sz="4400" b="1" smtClean="0"/>
              <a:t> </a:t>
            </a:r>
            <a:r>
              <a:rPr lang="lv-LV" sz="4400" b="1" smtClean="0"/>
              <a:t>“G</a:t>
            </a:r>
            <a:r>
              <a:rPr lang="en-US" sz="4400" b="1" smtClean="0"/>
              <a:t>alaktika” </a:t>
            </a:r>
            <a:r>
              <a:rPr lang="lv-LV" sz="4400" b="1" smtClean="0"/>
              <a:t>spēlē</a:t>
            </a:r>
            <a:r>
              <a:rPr lang="en-US" sz="4400" b="1" smtClean="0"/>
              <a:t> 2 muz</a:t>
            </a:r>
            <a:r>
              <a:rPr lang="lv-LV" sz="4400" b="1" smtClean="0"/>
              <a:t>i</a:t>
            </a:r>
            <a:r>
              <a:rPr lang="en-US" sz="4400" b="1" smtClean="0"/>
              <a:t>kanti.</a:t>
            </a:r>
            <a:r>
              <a:rPr lang="lv-LV" sz="4400" b="1" smtClean="0"/>
              <a:t> Kā sauc </a:t>
            </a:r>
            <a:r>
              <a:rPr lang="en-US" sz="4400" b="1" smtClean="0"/>
              <a:t>piecu</a:t>
            </a:r>
            <a:r>
              <a:rPr lang="lv-LV" sz="4400" b="1" smtClean="0"/>
              <a:t> mūziķu ansambli?</a:t>
            </a:r>
            <a:endParaRPr lang="ru-RU" sz="4400" b="1" smtClean="0"/>
          </a:p>
        </p:txBody>
      </p:sp>
      <p:pic>
        <p:nvPicPr>
          <p:cNvPr id="25604" name="Picture 8" descr="http://i1.ytimg.com/vi/z3CBvpkxofU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284538"/>
            <a:ext cx="3959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Kāda liela automaģistrāle  šķērso Sakstagala pagastu?</a:t>
            </a:r>
            <a:endParaRPr lang="ru-RU" sz="4400" b="1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4400" b="1" kern="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4400" b="1" kern="0" dirty="0">
              <a:latin typeface="+mn-lt"/>
              <a:cs typeface="+mn-cs"/>
            </a:endParaRPr>
          </a:p>
        </p:txBody>
      </p:sp>
      <p:pic>
        <p:nvPicPr>
          <p:cNvPr id="26630" name="Picture 8" descr="https://encrypted-tbn3.gstatic.com/images?q=tbn:ANd9GcTH7Ge7mwq5tKvEEfLm_BSQvkRZeO9HMXpVO_3J362-nCQs_Nua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3213100"/>
            <a:ext cx="4235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Cik</a:t>
            </a:r>
            <a:r>
              <a:rPr lang="en-US" sz="4400" b="1" smtClean="0"/>
              <a:t> izgl</a:t>
            </a:r>
            <a:r>
              <a:rPr lang="lv-LV" sz="4400" b="1" smtClean="0"/>
              <a:t>ī</a:t>
            </a:r>
            <a:r>
              <a:rPr lang="en-US" sz="4400" b="1" smtClean="0"/>
              <a:t>t</a:t>
            </a:r>
            <a:r>
              <a:rPr lang="lv-LV" sz="4400" b="1" smtClean="0"/>
              <a:t>ī</a:t>
            </a:r>
            <a:r>
              <a:rPr lang="en-US" sz="4400" b="1" smtClean="0"/>
              <a:t>bas iest</a:t>
            </a:r>
            <a:r>
              <a:rPr lang="lv-LV" sz="4400" b="1" smtClean="0"/>
              <a:t>āž</a:t>
            </a:r>
            <a:r>
              <a:rPr lang="en-US" sz="4400" b="1" smtClean="0"/>
              <a:t>u ir R</a:t>
            </a:r>
            <a:r>
              <a:rPr lang="lv-LV" sz="4400" b="1" smtClean="0"/>
              <a:t>ē</a:t>
            </a:r>
            <a:r>
              <a:rPr lang="en-US" sz="4400" b="1" smtClean="0"/>
              <a:t>zeknes novad</a:t>
            </a:r>
            <a:r>
              <a:rPr lang="lv-LV" sz="4400" b="1" smtClean="0"/>
              <a:t>ā?</a:t>
            </a:r>
            <a:endParaRPr lang="ru-RU" sz="4400" b="1" smtClean="0"/>
          </a:p>
        </p:txBody>
      </p:sp>
      <p:sp>
        <p:nvSpPr>
          <p:cNvPr id="27652" name="AutoShape 6" descr="data:image/jpeg;base64,/9j/4AAQSkZJRgABAQAAAQABAAD/2wCEAAkGBxQTEhUUExQWFhUXGBgXFRgVGBgaFRgWFxccFxQVFBgYHCggHBolHRcUITEhJSkrLi4uFx8zODMsNygtLiwBCgoKDg0OGxAQGywkHCYtLCwsLCwsLCwsLCwsLCwsLCwsLCwsLCwsLCwsLCwsLCwsLCwsLCwsLCwsLCwsLCwsLP/AABEIAJ8BPgMBIgACEQEDEQH/xAAbAAACAwEBAQAAAAAAAAAAAAADBQIEBgEAB//EAEMQAAEDAgQCCAIHBQcEAwAAAAEAAhEDIQQFEjFBUQYTImFxgZGhMrEjQlKSwdHwFGJygrIHFjNTwuHxFXOTokNj4v/EABkBAAMBAQEAAAAAAAAAAAAAAAECAwAEBf/EACoRAAICAgIBAwMEAwEAAAAAAAABAhEDEiExBBNBUSJhgSMycaEUQpEk/9oADAMBAAIRAxEAPwBWdlFcLlXxWK0DURI4wpDFsKQStubUzp334jY8pRMVjHAgMbM8beyFmsZtRWqrhKpc0E2PHgrTVgk2hECi1EaFjHQFMBcCksY8FMKEr2pYIRdlU8ZjBTYXkEgct0if0zpD6j/ZC0FRbNSShPesq7pqzhTd6hV6nTMf5Z9VrNqx7nGZdU213HYfisHiampziSbk+pN0fH5w6q7VEWt3QqTXSCUrJyCtPHa0KBpmHHwClqtEItKmSNrTP5JLEonQZA8bJ5hGnQG8rtJtB5E+iRy/6oJ2iPwV2nicUAQxmqQNVuExxvyQXZoqz6Z0dxBqUGF29xPOE3C+UUcRmYaQ1pYGbiwjbhPePVEeM1IJLogT8fA8uaum6KqB9WaitXx2thsyvNaIEnt+226bdDhiGYlza1QvOjU28jcgkIOVKxljs+oNap6VKgJa08wD7KelNYlAwF7SiaV7QiAHpXC1F0L2lYAEtQHtVlwVeqVjFSslWKumVZUqkIDIxPSnLOt0nVp0kk+HFYhz5MGI2H5lfVc1wrXtIIsRB8CsfiskptNgY77rBqxXgsudUYWgyQYaO43N+SJW6N1Rbs89z+Se9HdNN5aQe6xKd5xpJbpB2nYoIKihS6okHSDHODgwfru+SYvxbZ3VPGCk9zXSJG6zYuroS1sSSO0Bzta+0lGweYFjYaTvbl6KLMPq1njJjvUKOGdqAI8kqAkazI81FUQbOG4/FPWFYfKsO6lUD9xBBAB/XBaShmo4hw8QjY0YscAooKUvzVgaXXgKWEzdr2ggRPAxvyW2Q/pyq6GwKkqDMcOS7+3A7D3Q2RtWXHKEqjWxxH1fdAOYk7AJHlinQVjYXOTNF47lh2Za+oToAsJMmFrMbiCWOFktyWu1jnF5ABEXI5oSl9XBWKqPJTbkNSPq7c/9l45DU5t9/wAk+qZnSv8ASN25jvQ6+Z0XSBUbfkUdmJRlX4IhrncGxPmQLeqBT4TtIm3BPsyxtE0nsY5smIA7iJn0KTU6JtBjkfeyyfyRa5CPpBroAO3H/lNMNQilxuf9MoApgkWJt37z8XhsmrKrG0ixxh0hwtyYQfmEs+wuF2G6O4ZjtIduCSBzEjf3Wqp5eylrIv2qe/AFzZHhdZzL83w9LmbbxeJBj5plX6W0CHAarlp2+yWn/SmjXuNGFDfFt0trkfVLCO7ssU8wpANrW2aHecH8ln8Z0sovFUAO7enhtAAvz2XMb0xpPFQaHjWI223v7p9kUoZ49oPWj9yfZ35KpgRGNH/ZP9SV1ullOXHRUu3TsO/v70bo3mIr4ouDXNimRePtSkm/pYY9pH07C1RobcbD5InXN5hUKDeyPALldrtJ0RqjsztPCUFN0B41ZeGJZJAcJG44idpUuvbzWLw5r08S4aWvqOaCQDAjx5rVNaisjY2bxlCubLXXDmuGuOar6VFzU27I+mgzq7efzQKldvP5pJWzjRULXN7IMSNx5cVcqVBE8CJHmtuyeNwm2k+iOJxDf0EpxWNY3iSVTzTGODjp2sO7yVB5MX3U1mttHSsSRapuq1tXVuDS1w32LYIj5Ij8DiOLqY8z+Sl0bfHW7bgfMr2GzWo1xLwHg8IAv3GNlnKK/cLKejoq43A12sc4vbAE2JlLKVCs4Ah1jtJWqxzusw1R+nSdMETIFws2zBtc0O13AAcNO0iRfwCr6asKyXGzINH0nqj0WaZedtu9BH+L6/JXqLQWEd/4kJW66BXBPC1mQSOJ912pXmo2BaDPjwQcrZZw/ePDuHFWI7tlOeSSAoxpBX4mxtsJQqb9QlcqP7LrHblf0XcGLHyVp/tCqWTgIaOumWje/wA1XwmVOFS/wgzPMjkEwwgt5lWgpF1kcU0iAfpa495P+yq5PjA51UTbXqb4OEx7FSrVQDDvhdqB8Yn5T6LO5W7RiQ0GQHG/MaXR80Yq0c85VJGvq3VVlZnWaBOoN1HlBMCTzRH1BE8EDC0xqe/i4x5N7I95Q1XbHtha+xXsgwTXUqstBLaoiRO+m/ugVqx1AQYJF+CtZNjadNlYOe0F1RpbJ4ANBPsfRMlUuQpppjxuVU5jSPjHAWtf1Q3ZawOZDQJqubYDaH29kRmfUJ/xG/GD5QFCpntDUw9YLVHOPgWvAPuFS0JyBw2XtLTYD6aoNhsHO2VJtINxLWgW7TR6uKuUM6oAGXi9V7v5XEwfdUamZ0jWa8OENLifMmJ8ilk0CQbF4QSD+671BskmYUvhdFtMeo/OE3r5zSdDQ4E3H3jZcGY0mdVre1pa5jjPIEE+wUsnLVFYVTsSvwNUR9G6/MHihPovG7XDxBC2lXpJhSP8TiDsdgZSzPM6oVWNa2oJDpMg/knolfJm3Ao+FwfWCZjf2XnGnf6Vvo78lYwWKpMYWmqLng135JJ7V9I6a9yOEylrzEvHjCddFME2niiATOjj4qizNKA2eT/K5MuimLZUxctMnQZsRsVJub7uho63wfRKDey3wCJpUqQ7LfBShVQGCFESXQNRgE8YGwXjVaHBpNzsEWkdQkceKTYjVSrMLzqsTbusPmujDjU3ycvkZpY0n/37Ic6VWx7H6D1cauE/rdXMDiG1W6m8DBlGcwLODXDDupx46ZgP2KoanbY4z8UmJ8+aYYpwY0NmIECTeOCd4yLrJZ4xjNVQtk+JknYDuCnJULhwrEm1/YuzbEQ06ecSItzPiq2FB0DVM9+8E2B74Vai+p2HFoh7yIEjsFp3nnFleZeIM/rY96Si0ZNy5HfQ3CNqGsHmBPH0TTMMmpsBLC0xwm/osdiWHqzBI+k4Ej6p5KjpPM+p/NCkndcoq4bdmsr0HNo1ZO4ADZBJuL2Sin1oYNLmtNoBbwi823lKQ0kHe4tc81VfT/UlUl5O0rdAjhSjSFJH0w8fwVhlLtxNvFBrCK4/iUw7tvtP/Epoq2Tm2ojWjhRCgKlOYgz4JbQxthBMeY8o9Vbwx2MzxOqdufijcQOMlQY16ckQbd1kVoEuAja6SZnqBJ+qTw2BAVnIjIeZmzbpZftGh2mNcHsfFFrPge6Fg+Pij1GyufNenBZdi/FdpsDeNQ5SOHmsxOiqCNtQjwJ/JbIU7njKR51gd/tCfMfF+Dknht8r2J54+4StXOrSfhb9J93Zv3oKZ4azQO4D80gpu1Oa77Wlh8oLvxWhorrkhIOybwszmVKHFacpPnNOxPcoydSR0wVpgaWCdpBtEDew91OngHlwaBJO3kmeHpamMEXs2eUidkLO8MBoa2ezJtuXcrcJiyeFyklQMukEwDsoqfZHqOG6C7L3iJ0jVES4TB2siYfKjUDxqc3S0vki9hMTKs1sM4lxcIho08LCGhdDw0cazbIWBmis1jviDgIF+RW4wOWU6nxNBJoVCO5zYg+6xNRrjiASbgtJmZuQ1bnKsYKbqRPFlRnH6zmAbeKi1U0i/cG0L+kGTU+pruDYLaVFzSCbBxOtHb0apsa4XOn9ognf6MjTNuRUs8zD6N7A2ddHqibiDTvO117L8zq1KOpxEu62YAHxDtR6BXjVslkvWL/kFm+QU2tqQD2TWi/2KTXN27yVQzLIaRcAQYNTDtPaPwvp6ne6u57jqmk9r4nvBsL66QDvYBIukWZVRJDyCOpcIizmjS07cAlbVnRCEnjT/n+jNYFv0pHLV7FbXoBbF/yO/BYrLDNQnuK2vQqmW4mTtod+CTL0yGLs+rvcOraCd7DnPCO9LcNnH0vUVCOtGoiNnNEFrgO8O9WuS/NcaepYR9Usd6OWNznNSMzovjtMqNpmNizVAP3X38FOKGnOmbjonj5fXpF06a9VrR+40kwPCR6p9h6LKleoS2er0NBO06dZG941hfL+hWO6rE4io49lrcRU7yesgR4wAvpfRn6OhT6xw62pNV8m5dUOo25CQPJWjwyN7KmP6NAARYcgNkGtTCOKwSPN87FMkaHOiJiOKqDoqZq+JPIke3FYXpHmBdUZSBaGOGvUINxNuUbJ7jc8a/8A+MlvOQQZt6LIZywdYRRYwNYCTAiXAgG/iYjuKlkM5WqRPHY+WhwaezBmIBIBnSN4QKGdMlkyCSBAvuYnwurGOrQ0FxggifeY/JJ8E0Gqyo9um+oAdxEEjndSRRSfsbCg0OsQCBUMg7fAYn1CPTy9pBOhoABvG5HBo5IWVPaTJ2D3TNrgCPn7JlXezSYc24PHuVIyXKDKLbuzL4Wm4sYRtoJcTfjyVXGAh14EWgxY+VimmCoRSpgu0uaLwWz4G6qY/C6jNvItj5ri/wBh4y4p2ZrGiK4/iHzXqzS2pBIvx+SJmgjEfzD5o+Y0m6mudECRH1ieFuQXXHsNWqO4fBCw5T77qyzBhoiYCHllKmHOe0nUefDmlOZ4ppraTIOoC/zHmnlH4QjfNNjqtgQ4Q643XcLhWskNESPkvYup2BuL8N1UwGIM1ZJIaLT4JZ1TNBu/sX8GbnxVsJDlWKfUc8hzRBIDNLiXENk9oWb5phUeXt3IBHDcSkaaRW02ErZpSa7SXX2MbDxKXZ7VsC2529QY+ZVmlRotYZZJIgkjdwM6p5wl2IwxLGtDha9+XDbktE09WqRTy49mkOIeZ/XmFpKKzrcD2ey4Bw338o9E7wpgCUzdkoKi4QqOPwzqkiwkQEwpG48VKvv5Llyypo6sa4KLKFQAQBaIg8hHJX+rok6nCqY2HZEE98/qUah8IQMR8J/XFaPlTXCNPBGVthg5oZVbTYRrBA1OJ0gjYd03RKtQG+kzFu0YHgo0eKm+6H+VMC8aAqr4Co6qanZ7WjeTZu/mnODqaTScBOkP246jaPQLtCwHio5cewzuA+aV+RJ/UN6K6OZtTdV0w3TAcL/vLmV4UspBm5Gq/iEwq8FyiboLy53YZYIyik/br8i/MMCag0ixDtV+RbpVLMujL6rT2w2QwbT8O6fk9o+A+ZVqn8Kz8qfYyhUVFdc/2YnB9CXMcXda02j4T+a0WT5QadUO1T2SIju8e5MCUfDu7Q/XBB+RKXYqwxj0Lsye8YfXuwNcKjRvoP12fvN371js4xTamIoVW7P0O/n+B0/zM919IwTfogCJBBHlsQvmObZf1WK6loOkVWaZ4NdBt972XdA4cyOvxLm1qbWCTqLXAbPioXuB7tR9l9rygs6tr231AS47nT2fS2y+R9FcCa1aoRHWMp1dE7Co4lgJ9XL63gKbaVNlPgxobPgIlOTx82XzWWB6U4rVUeAY2mDBIizQthUxrDIDhb5rG53lbqp1CQ4OkRG3r4oOa9ytNcpC7/pz2BuqQLWMXBIFvC6tY6mxjH6WgTvHGL/Mn1UsZgKjg2z5bH1gQbjvsg4zB1SPgJ9PzQck65DG5ScnGjMVMX1/Zu0SDMSYHAxZFw7ZqgySGmNtz3965QynEMe76F8SY/QKt4XL6oAmm+ZJNkilydEoRUbXYSqNVIH/AO139IVUYfuW16IZR1uFrMqNLT1rXAEX2dcD1VJ+WNbizRF9THGIi8tgD1CZw+lyRJ5K4Mo6jZ1uXzVV7AtjmOB6tsuuQQS0+vEm1il+Z5aGuJc03OwEeEHyU1vbVdDxlF9mdz1sYjzHzQsxxOms0lhOmYFi1w758lZ6TiK/p+C5mTZqDuaPzV4K5E3LWNlH9tIAADmxOwAmb3ugDS6oHOBLrGXAcDzlXNIieZ4oD2Fz+zwbeN7m3irSikjnxy3jvXIwrEujtARfh+JQqLGU9Yc4doHl7KgynMyOPn3hGGGBYRGy5ps7I4qVh8kxfVVOyTodJfcQdw0CDvtfvV7EYts9naBy34pdkWFl7h+7+KbYrRSbLucCBJJT1aIt1IXVM0qlhp6G6YInTf57oeGqEMEzKcYOqx7tI+ICYI4c0xGC7lo40uhdlZkMS8kiGn/hWMBiCB2wRC0GKpaRIElV6VGo53wQ2N+/1StKPAVy9ivQxYL2AT8Q/wCUwrbotPAP5Kb8tqch6rlzpbKjrwvjkjQ+EefzVbEGzlfZl1TSBHumNHAwPhEx3Lnp2VtCdhUnHZMquFdwb7hBOCfPw+4Q1CpIAx23ioYN3Zb+vrJ7g8vAZdvanzXKmEdps0+yGroOysX1XbKdJ1x5qFbBVdXwn2VilgnyJadr/r0SuDQdkCc7tnwb8yrlE9hV62CqAudoOnSJPgT+aNh/g9UJGRBxRsM7tN/XBV3N5IuFPbasgsY4L4R5/MrD/wBoYDcVSeJu1pdH7pMT7ei1tPEw3zcP/YrK9NX6jTPc4fIr04yo4nj34KnRDHjDw5313OJ3s3YT3S4nyWtx+bl1gbLA0W/AOb2j3C0VVyfaxfRUDYdH6bXMcSAe0NxPBMnYZn2G+gSXoY/6J/8AH/pCftGogBTkxkinWw7I+FvoLKDcLTLvhbHhvIsmNTAyCCqj6IaZ5bekKfqRHpnBgqf2G+i87A0/sBRGMbMGyO9yKkn0BpogA1tOqxognTHKb8fNJKGXOFdlR3BrmmDftReZngnBMlwG5LR7Ir8G7jCd52oen7CvDGTtiXH4EkFwOp5ESZFhcb8UjrZPWJkPHm4k+61VZpBB5SPVULifGfOI+QCgnBPstDaKpIwHS5sVfJVcdX0vM2mIseQHLxV/pq2Kg8F7E0J0PA1aWNkAA2cN4PKPddik4u0c3Fci9r5/X+yCcKXGXTaw0kXB3JMb7K+Cx1WAdwCBEQi5kTTbLRMcIkkfgqbOS5JN0uhWxrhMgDuCPRrAA6rDZU3409XTduXOiIsd/db3B5FSYBqYHugEl209w25rknJ3z0dUJtqkZjKcVTpuLtQMtiIPMFVMwzE1XtDWlsGQ5wMT4QvoYYGizWjwACqVXmbx32VFlVUS9Nt3ZkMhZqqCpUcRAIAgjjeea14xNOPiHuqeIcwGSxpPgg4TPKLq5pOp6YHxGImJiE0cvskLPF7s5mNVrtID7lwFt7mFqsFl9NjGwATG5ufUpRXxGFYx1T6NxY0uAtJLRIAtvZaDolUbi8M2uWaASQGzPw2N1z5bnyVx1DgqPN9kuxFTdbIZfTEwwed/mgPwo+y30CisbKeojF1cGXU9bHuB1RAJiEPCYSqXtBqPgm91r6uFERpEILMO1hDo2T1SNtbOuwTGi0+ZJVSpTCNkObUsYKhYx7ereWHWRcjiIOyaHLGHgfUqcsbCsiEFSoRsT5IFTrtGtrzvBBg+Y9Fo3ZNTPP1KJTypobAmJ4laMGmZ5FRicTi8UNJaRGoAyOHd3ozc4xDA0nSSQZBbIFyAQOOy1OYZfSY0da7SCRA3cTwhoWUx5br7AIbeNVz8R3hXmksV1zZODvLXtRZdjusxJ1PJZpOkGdIJaYtsLwuB1ktpO7Z/hHzKtsdZcU3Z1xVB9VkTC/E1VNVkbDPu1BBZWZiAZvbW6Y5aioZxlVCuGxiyyJs+k4784VfCUeyf4nf1FdexekjkAYTo9SLmO/b6MNdI7Dht3komYUwKha17XiwDx8JkcJ4CfZBoCGW5LVZd0KFSk11R7mucJLQBYHYHvhM2L1y2Msow2Gos0trtMmSS4bwAY7rK/h309bSx+ux+EgjzVDCdDWUqT6TXkh+q5Fxqbp59yP0b6M/srdDHyOZF9o5qclaMmrLWNqEGAUueCZk8k3rZc4z2h6KqcqfFnt9CpuA6mhPUw1yQT+grWAqdYQ1x0k2HEE8u5WTlFSZ1t9+Xgg1MkqFrmhzJIIFzxEcllCnwZzTQxp5MQ6esG4O3IRzUMxqNpu0l0uiYA2HCSsaehOLG1Zv/AJH/AJJhlmQYmm2HlrjJM6ybWgSQmlD3FUvuGxmNPAeqT1se/u9E1xGT1z9UfeCX1sixP2B94JNB1NGP6YVmvc0sOoRw816rT1BhDXk9W0dgxBG4M9yjVEoWIzI0GF0ahYRPMq93wTS15DYXK6ktc6AQSTxJ4CSExdl8mdRFuEJVQ6UM+sCDyufwRf700tQADnE/Zi0c5Tvd8E0odh39Hmwztu7L9V4ue+y12ueKa5Z0ZaWNdVJJIB07ATwJTehl9Nosxo8pPuueckysaXRlOrJ4oNTBE/W9lrcThASDtEAKbWWW2pAswdfKifr+3+6VUejBFZ1QvBB4R3Ac19Kq0WncA+Sq1staTax7tvRaM6C+TEYvo9rpvaCAS0gEjaVtOhlMYfB06LrluuSNjqeXfiFn8fmtKhVFGo6HkSLG4OxmE0w2OaBGoJm3QKTZpXYocFXfUlK249v2h6ojcY37Q9QhYdSy+e5Vq9FxHD1Uhim8x6hd/aB+ig+QpGKyDo9iKYqazpLnucNLheTPBNv+mV+Dz95aB7msGqqQwE21bmTADRubkLoxR/8AjbpH2nCXHwGwRm7dmiqVGXq4PGMrNaapa1wkDjxvPJN8tfWa3UarpIbvwkOmPQKeJZ9ILknS4ySZmOaU9IKzm0qOkm8zBIsAAPmupY4vBtXJyucvW19i/jtgbkl7ZJuTfiUkxh7Q8/6iq2ExTy5oc5xuLEmEbGHtDz/qKjki14/5L4n/AOj8AWHtn+H8VZpvsqDXfSH+D/Ujh64GjvQYusi4Z/bZ4qjrRcK/ts8QsogbLbBY/wATvmgu2QamYMBeNbQQ91ie9V/+ot+031C9BI4ilk9ZwoNd8REkeRMBOB06xg+qPRyRZRXHUMEjbn3lOchwAxNZtLWGghxkQT2Wk7T3IyjbAnSGOV9McXU1EtaANjczw8tkwb0oxI+q39eS3GFymjTYGspMAA+yPcndefgad/o2fdH5KcmvgCZiD0vr8abfX/Ze/vjV40h6/wCy2RwNIj/DZ90fkhf9Po/5bPuhLshjJ/3zfxpe683pkf8AKP681qqeV0Sb0mfdCV5p0dZLnsaGtABIvxdFkVTM+BaemY40z+vNe/vk3/Lcguy1vJDdljOQR4BwHf0zp/Yf6KB6aUuTvQ/koYfo+2oSGgSBqM8pAt33C0P9y8KN2OPfqPrZY3B8pdh6n2D5QleeYKq5gApu+ITbgtqGLppApounZmrVGFwOTVC2SC0kmxF97KNPK3jFUGkEgubJgwJeAZX0BlAIraIkFPu7sXXijfahz/XJC6wJEx1l0HvXM4jjl7wUB9ceaXT3n1Xp7yhQaLjq1lHXvw8VVE81KCjRj5h/aQ4ux1rnqQBHMk7K1guj7TTaS54cQJ+leDPG0rX47JKL6oqOptLwAA7ja4VsYRvJXc/pSQkY022Y1vR/lUqeVZ34ogyB/CtW/wDKD8wtjUwdNg1VCGN7zc+AS9z2OMsHZ4SL+Kluyuojp9H6v+fX+9TP+lWKGSVWmTXrOAkw7RBgcSGymrN1bzKnWBrOBYKbdRJf2WhsbErW2Bqj5t0Ux1TE1yarjUrO7TXvO2iH6QOAJAsF9NwznXLjubAbARsPf1XyrIcfTpYp1WmBpH+GwTB1CCJ4QCTfeIW/o5+XGOpM6Q74hx4bK2TG2/pROOThbMauM12A8isV01quL6LWkgNpk2JElzjM/dC0uCzMVMS0RBaBMEEX4AjiFnOk7AajP+2P6nKkrXjiYlfkfgW5AXdZ2iTtEmePBd6QVqgq9lzgI4bfE5Ty1ml47yFLMaWp8+P9RSuX6CKpL/Jf8Cb9orAzqdO3Be/ba/23eg/JXP2a+69+zd65djs1RS/bq/2j90fkjYfH1tTZcdxwCI6j3rtKkQQjsvgGpXxOBcTOred1Ufl779oJ+5w916iW6gHWaTBPIcVRZJIk8cGG6K9BWVqPWYhzwSfow0gANH1jYzJnyWz6LdFqeFxArMe8nRUbDtMdsRNgOSYYTDnS0MY4NgBvZOw2VqnTcODvQqTyzbsHpwSoetx1tguftXd7pS17u/0K91p/QSOcjaIadf3Ljao5Jb157lz9oPchszaIamsOCFi646t4/cPhOpsfJUBiUKtibEJo5GgPHZSLioF3cpazy913rPFL6jG9JFnJKsVHG0dWeG51NiD6rQGoOEJBga0E+CvjEKnqWqJvHTMIIUgFiB0jrDel6VP9l7++Okw6m4HucCr6S+BNo/JuxHNEAWIZ0zbxa8fdP4o9PptR4lw/l/JDWXwa4/Juqb0ZrljKHTSidnH7pV6l0qpH63/q78kri/gZfyakFTBSCjnzDt+P5K2zMp4fr0QtB1Y11LupVcJXDzB7IAJJ3sFms/8A7QG0gG4RmouJHW1JgQYMN3PnCMblwgSqPZrcW5lJvWV3tpsHFxv5BZLM/wC0JrTpwtJxG3WPEH+Vp/H0WEzHFVq9XXWe55LZEmwE30jYI2I063BoLQIgG8W5qjxUrYsZW6NJSz1rna6oc9/MuaY8BKZMz+mfqu8tJ/FYoMCaZPQBLuekx6FKoJyoeTcY7Ghd0lw7bucQeUSfGBNlW6XdLamIaababRhyJaXtl72gRqh3w3B4SlOMyXqWse4jU/gBcAcSVezTLC+jrbAayg4nyc7gnjjrpc8E5STq3xyY/JXhtRxHxAHRIls83DwmO+Fq3Zk91NrSb6Rqi2oxcuP4bLIZMPpR+vqlaVrfkjmyOLpBwYoyVsc9D3fTye75qv0mPbZH+WP6nKx0XEVh5fNQzunPVu4FpA8Q4z8ws3fjX9wJV5VfYW5ViZ0t0gPc6CSeRtCuYp4b2GmT9Z3PuCXVcOCWmLgyFZYLKTz/AKdJFl4/6mzZXcLr2ko5ZdSFNc1nTRRLSvQVd6tcNNFSFcRfqK+gf2bYCnUoV31GNc5tSmGkiSO002WJFAnYL6J/Z611PDVAQAHVW8bzFtuFl0QkmyGVNI27VIs4ILXWtKuUOCaKs526PUacI2iOSk0he0NcdKsoiNkS9um3pCA2nJBgX7lcrtAAA8FWe8bLNGTB16QIgtbHEkBYfpHhHUaNWtTcToqtaGGIDXd8TyW4rusfD34LO9ImzhcUORpu9HRKnOCabaKY5NOj51/eSqN2e4/Je/vU8bsPt+aC5iE6kJXBsvg7qZfZ0wI+qfT/APSsM6bc2n0KRvojkuspDkmTj8CtM/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3" name="Picture 8" descr="http://www.rezeknesnovads.lv/res/content2/33/33777313457192320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13100"/>
            <a:ext cx="345598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Kura ir lielākā Rēzeknes novada  oga?</a:t>
            </a:r>
            <a:endParaRPr lang="ru-RU" sz="4400" b="1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97200"/>
            <a:ext cx="455612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571625"/>
          </a:xfrm>
        </p:spPr>
        <p:txBody>
          <a:bodyPr/>
          <a:lstStyle/>
          <a:p>
            <a:r>
              <a:rPr lang="lv-LV" b="1" smtClean="0"/>
              <a:t>Kādas slimības izraisa šis kukainis?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9699" name="Picture 5" descr="5e03_tic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3286125"/>
            <a:ext cx="3595687" cy="307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Kas ir Rēzeknes novada  himnas</a:t>
            </a:r>
          </a:p>
          <a:p>
            <a:pPr algn="ctr" eaLnBrk="1" hangingPunct="1">
              <a:buFontTx/>
              <a:buNone/>
            </a:pPr>
            <a:r>
              <a:rPr lang="lv-LV" sz="4400" b="1" smtClean="0"/>
              <a:t> vārdu un mūzikas autors?</a:t>
            </a:r>
            <a:endParaRPr lang="ru-RU" sz="4400" b="1" smtClean="0"/>
          </a:p>
        </p:txBody>
      </p:sp>
      <p:pic>
        <p:nvPicPr>
          <p:cNvPr id="30724" name="Picture 6" descr="http://www.rezeknesnovads.lv/res/content2/460/460785213480476140_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149725"/>
            <a:ext cx="5715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Šogad Jāņa Klīdzēja pamtaskola atzīmē īpašu notikumu. </a:t>
            </a:r>
            <a:br>
              <a:rPr lang="lv-LV" dirty="0" smtClean="0"/>
            </a:br>
            <a:r>
              <a:rPr lang="lv-LV" dirty="0" smtClean="0"/>
              <a:t>Kurā mēnesī un kurā datumā skolā tiek svinēti svētki? </a:t>
            </a:r>
            <a:endParaRPr lang="en-US" dirty="0" smtClean="0"/>
          </a:p>
        </p:txBody>
      </p:sp>
      <p:pic>
        <p:nvPicPr>
          <p:cNvPr id="4099" name="Picture 8" descr="http://t3.gstatic.com/images?q=tbn:ANd9GcStIDKnIz6_w3dmPPY5z2Md_-1CP3EDdE6aWaN1hOl_6pxxO6Z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979738"/>
            <a:ext cx="4464050" cy="293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Ierakstiet trūkstošos vārdus Rēzeknes novada himnai!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Manas mājas dzimtā </a:t>
            </a:r>
            <a:r>
              <a:rPr lang="lv-LV" smtClean="0"/>
              <a:t>.....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Kur meži vējā šalc, kur </a:t>
            </a:r>
            <a:r>
              <a:rPr lang="lv-LV" smtClean="0"/>
              <a:t>....</a:t>
            </a:r>
            <a:r>
              <a:rPr lang="en-US" smtClean="0"/>
              <a:t>  ligzdot sauc.</a:t>
            </a:r>
            <a:br>
              <a:rPr lang="en-US" smtClean="0"/>
            </a:br>
            <a:r>
              <a:rPr lang="en-US" smtClean="0"/>
              <a:t>Caur gadu simtiem nomodā –</a:t>
            </a:r>
            <a:br>
              <a:rPr lang="en-US" smtClean="0"/>
            </a:br>
            <a:r>
              <a:rPr lang="en-US" smtClean="0"/>
              <a:t>Skan </a:t>
            </a:r>
            <a:r>
              <a:rPr lang="lv-LV" smtClean="0"/>
              <a:t>.......</a:t>
            </a:r>
            <a:r>
              <a:rPr lang="en-US" smtClean="0"/>
              <a:t> tēvu valodā.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z="3600" smtClean="0"/>
              <a:t>Rudenī pie skolas vairākas reizes varēja ieraudzīt šo dzīvnieku.</a:t>
            </a:r>
            <a:br>
              <a:rPr lang="lv-LV" sz="3600" smtClean="0"/>
            </a:br>
            <a:r>
              <a:rPr lang="lv-LV" sz="3600" b="1" smtClean="0"/>
              <a:t>Kas tas par rāpuli?</a:t>
            </a:r>
            <a:br>
              <a:rPr lang="lv-LV" sz="3600" b="1" smtClean="0"/>
            </a:br>
            <a:r>
              <a:rPr lang="lv-LV" sz="3600" b="1" smtClean="0"/>
              <a:t>Vai indīgs?</a:t>
            </a:r>
            <a:br>
              <a:rPr lang="lv-LV" sz="3600" b="1" smtClean="0"/>
            </a:br>
            <a:r>
              <a:rPr lang="lv-LV" sz="3600" b="1" smtClean="0"/>
              <a:t>Pēc kādas pazīmes to var atšķirt no citiem rāpuļiem?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b="1" smtClean="0"/>
          </a:p>
        </p:txBody>
      </p:sp>
      <p:pic>
        <p:nvPicPr>
          <p:cNvPr id="32771" name="Picture 10" descr="0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4005263"/>
            <a:ext cx="2838450" cy="2360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943498"/>
          </a:xfrm>
        </p:spPr>
        <p:txBody>
          <a:bodyPr/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</a:t>
            </a:r>
            <a:r>
              <a:rPr lang="en-US" b="1" dirty="0" err="1" smtClean="0"/>
              <a:t>att</a:t>
            </a:r>
            <a:r>
              <a:rPr lang="lv-LV" b="1" dirty="0" smtClean="0"/>
              <a:t>ēlots uz Rēzeknes novada karog</a:t>
            </a:r>
            <a:r>
              <a:rPr lang="lv-LV" b="1" dirty="0" smtClean="0">
                <a:latin typeface="ā"/>
              </a:rPr>
              <a:t>a</a:t>
            </a:r>
            <a:r>
              <a:rPr lang="lv-LV" b="1" dirty="0" smtClean="0"/>
              <a:t>?</a:t>
            </a:r>
            <a:endParaRPr lang="ru-RU" b="1" dirty="0" smtClean="0"/>
          </a:p>
        </p:txBody>
      </p:sp>
      <p:pic>
        <p:nvPicPr>
          <p:cNvPr id="33796" name="Picture 5" descr="http://www.rezeknesnovads.lv/res/content2/33/33961913813085066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2520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1" descr="m_zakis_2pedas_2302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786188"/>
            <a:ext cx="2071688" cy="2286000"/>
          </a:xfrm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752348" y="169"/>
            <a:ext cx="72170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lv-LV" sz="2200" dirty="0">
              <a:cs typeface="Times New Roman" pitchFamily="18" charset="0"/>
            </a:endParaRPr>
          </a:p>
          <a:p>
            <a:pPr eaLnBrk="0" hangingPunct="0"/>
            <a:endParaRPr lang="lv-LV" sz="2200" dirty="0">
              <a:cs typeface="Times New Roman" pitchFamily="18" charset="0"/>
            </a:endParaRPr>
          </a:p>
          <a:p>
            <a:pPr eaLnBrk="0" hangingPunct="0"/>
            <a:endParaRPr lang="lv-LV" sz="2200" dirty="0">
              <a:cs typeface="Times New Roman" pitchFamily="18" charset="0"/>
            </a:endParaRPr>
          </a:p>
          <a:p>
            <a:pPr eaLnBrk="0" hangingPunct="0"/>
            <a:endParaRPr lang="lv-LV" sz="2200" dirty="0">
              <a:cs typeface="Times New Roman" pitchFamily="18" charset="0"/>
            </a:endParaRPr>
          </a:p>
          <a:p>
            <a:pPr eaLnBrk="0" hangingPunct="0"/>
            <a:r>
              <a:rPr lang="lv-LV" sz="4400" b="1" dirty="0">
                <a:cs typeface="Times New Roman" pitchFamily="18" charset="0"/>
              </a:rPr>
              <a:t>    </a:t>
            </a:r>
            <a:r>
              <a:rPr lang="lv-LV" sz="4400" b="1" dirty="0" smtClean="0">
                <a:cs typeface="Times New Roman" pitchFamily="18" charset="0"/>
              </a:rPr>
              <a:t>Šīs pēdas varēja redzēt </a:t>
            </a:r>
          </a:p>
          <a:p>
            <a:pPr eaLnBrk="0" hangingPunct="0"/>
            <a:r>
              <a:rPr lang="lv-LV" sz="4400" b="1" dirty="0" smtClean="0">
                <a:cs typeface="Times New Roman" pitchFamily="18" charset="0"/>
              </a:rPr>
              <a:t>pie muzeja  “Kolnasāta”.</a:t>
            </a:r>
          </a:p>
          <a:p>
            <a:pPr eaLnBrk="0" hangingPunct="0"/>
            <a:r>
              <a:rPr lang="lv-LV" sz="4400" b="1" dirty="0" smtClean="0">
                <a:cs typeface="Times New Roman" pitchFamily="18" charset="0"/>
              </a:rPr>
              <a:t>Kam tās pieder?</a:t>
            </a:r>
            <a:endParaRPr lang="lv-LV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lv-LV" sz="4400" b="1" smtClean="0"/>
              <a:t>Uzmini,</a:t>
            </a:r>
            <a:endParaRPr lang="ru-RU" sz="4400" b="1" smtClean="0"/>
          </a:p>
          <a:p>
            <a:pPr algn="ctr">
              <a:buFontTx/>
              <a:buNone/>
            </a:pPr>
            <a:r>
              <a:rPr lang="lv-LV" sz="4400" b="1" smtClean="0"/>
              <a:t>a</a:t>
            </a:r>
            <a:r>
              <a:rPr lang="en-US" sz="4400" b="1" smtClean="0"/>
              <a:t>r cik novadiem robe</a:t>
            </a:r>
            <a:r>
              <a:rPr lang="lv-LV" sz="4400" b="1" smtClean="0"/>
              <a:t>ž</a:t>
            </a:r>
            <a:r>
              <a:rPr lang="en-US" sz="4400" b="1" smtClean="0"/>
              <a:t>ojas </a:t>
            </a:r>
            <a:r>
              <a:rPr lang="lv-LV" sz="4400" b="1" smtClean="0"/>
              <a:t>Rē</a:t>
            </a:r>
            <a:r>
              <a:rPr lang="en-US" sz="4400" b="1" smtClean="0"/>
              <a:t>zeknes novads?</a:t>
            </a:r>
            <a:endParaRPr lang="ru-RU" sz="4400" b="1" smtClean="0"/>
          </a:p>
          <a:p>
            <a:pPr algn="ctr">
              <a:buFontTx/>
              <a:buNone/>
            </a:pPr>
            <a:r>
              <a:rPr lang="lv-LV" sz="4400" b="1" smtClean="0"/>
              <a:t> </a:t>
            </a:r>
            <a:endParaRPr lang="ru-RU" sz="4400" b="1" smtClean="0"/>
          </a:p>
          <a:p>
            <a:endParaRPr lang="ru-RU" smtClean="0"/>
          </a:p>
        </p:txBody>
      </p:sp>
      <p:pic>
        <p:nvPicPr>
          <p:cNvPr id="35844" name="Picture 5" descr="https://encrypted-tbn0.gstatic.com/images?q=tbn:ANd9GcTJsCW5qHUBXznGet0FEw_3yIZhiPeo7Sz0Xu4jSpktQOvvQ_sw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475" y="4005263"/>
            <a:ext cx="33210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Katru gadu skolā notiek zobu pārbaude. Kā sauc cietu vielu, kas veido zoba pamatmasu?</a:t>
            </a:r>
            <a:endParaRPr lang="ru-RU" sz="4400" b="1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40125"/>
            <a:ext cx="23050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Nosauc vismaz 3</a:t>
            </a:r>
          </a:p>
          <a:p>
            <a:pPr algn="ctr" eaLnBrk="1" hangingPunct="1">
              <a:buFontTx/>
              <a:buNone/>
            </a:pPr>
            <a:r>
              <a:rPr lang="lv-LV" sz="4400" b="1" smtClean="0"/>
              <a:t> Jāņa Klīdzēja grāmatas!</a:t>
            </a:r>
            <a:endParaRPr lang="ru-RU" sz="4400" b="1" smtClean="0"/>
          </a:p>
        </p:txBody>
      </p:sp>
      <p:pic>
        <p:nvPicPr>
          <p:cNvPr id="37892" name="Picture 6" descr="http://spoki.tvnet.lv/upload2/articles/53/532633/images/_origin_5-majaslapas-kur-va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141663"/>
            <a:ext cx="3313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dirty="0" smtClean="0"/>
              <a:t>Uzrakstiet skaitli, kas ir 6 reizes lielāks par 151?</a:t>
            </a:r>
          </a:p>
          <a:p>
            <a:pPr algn="ctr" eaLnBrk="1" hangingPunct="1">
              <a:buFontTx/>
              <a:buNone/>
            </a:pPr>
            <a:r>
              <a:rPr lang="lv-LV" sz="4400" b="1" dirty="0" smtClean="0"/>
              <a:t> ( </a:t>
            </a:r>
            <a:r>
              <a:rPr lang="en-US" sz="4400" b="1" dirty="0" smtClean="0"/>
              <a:t>151-</a:t>
            </a:r>
            <a:r>
              <a:rPr lang="lv-LV" sz="4400" b="1" dirty="0" smtClean="0"/>
              <a:t> tik skolēnu mācās mūsu skolā)</a:t>
            </a:r>
            <a:endParaRPr lang="ru-RU" sz="4400" b="1" dirty="0" smtClean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4400" b="1" kern="0" dirty="0">
              <a:latin typeface="+mn-lt"/>
              <a:cs typeface="+mn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28625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4400" b="1" kern="0" dirty="0">
              <a:latin typeface="+mn-lt"/>
              <a:cs typeface="+mn-cs"/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902075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Ko ieg</a:t>
            </a:r>
            <a:r>
              <a:rPr lang="lv-LV" b="1" smtClean="0"/>
              <a:t>ū</a:t>
            </a:r>
            <a:r>
              <a:rPr lang="en-US" b="1" smtClean="0"/>
              <a:t>st karjer</a:t>
            </a:r>
            <a:r>
              <a:rPr lang="lv-LV" b="1" smtClean="0"/>
              <a:t>ā</a:t>
            </a:r>
            <a:r>
              <a:rPr lang="en-US" b="1" smtClean="0"/>
              <a:t> </a:t>
            </a:r>
            <a:r>
              <a:rPr lang="lv-LV" b="1" smtClean="0"/>
              <a:t/>
            </a:r>
            <a:br>
              <a:rPr lang="lv-LV" b="1" smtClean="0"/>
            </a:br>
            <a:r>
              <a:rPr lang="en-US" b="1" smtClean="0"/>
              <a:t>“ P</a:t>
            </a:r>
            <a:r>
              <a:rPr lang="lv-LV" b="1" smtClean="0"/>
              <a:t>ē</a:t>
            </a:r>
            <a:r>
              <a:rPr lang="en-US" b="1" smtClean="0"/>
              <a:t>rtnieki” </a:t>
            </a:r>
            <a:r>
              <a:rPr lang="lv-LV" b="1" smtClean="0"/>
              <a:t>?</a:t>
            </a:r>
            <a:endParaRPr lang="ru-RU" b="1" smtClean="0"/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9940" name="Picture 5" descr="http://www.pertnieki.lv/images/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36838"/>
            <a:ext cx="55594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/>
              <a:t>M</a:t>
            </a:r>
            <a:r>
              <a:rPr lang="lv-LV" sz="4400" b="1" smtClean="0"/>
              <a:t>ūsu skolas skolnieks Andris aizgāja gulēt 21.45, bet piecēlās 6.30. Cik min Andris gulēja?</a:t>
            </a:r>
            <a:endParaRPr lang="ru-RU" sz="4400" b="1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373563"/>
            <a:ext cx="25923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17632" cy="5434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 smtClean="0"/>
              <a:t>Vair</a:t>
            </a:r>
            <a:r>
              <a:rPr lang="lv-LV" sz="4400" b="1" dirty="0" smtClean="0"/>
              <a:t>ā</a:t>
            </a:r>
            <a:r>
              <a:rPr lang="en-US" sz="4400" b="1" dirty="0" smtClean="0"/>
              <a:t>k </a:t>
            </a:r>
            <a:r>
              <a:rPr lang="lv-LV" sz="4400" b="1" dirty="0" smtClean="0"/>
              <a:t>nekā trešo daļu Rēzeknes novada teritorijas klāj meži. Kas tas ir? </a:t>
            </a:r>
            <a:endParaRPr lang="ru-RU" sz="4400" b="1" dirty="0" smtClean="0"/>
          </a:p>
          <a:p>
            <a:pPr algn="ctr"/>
            <a:r>
              <a:rPr lang="lv-LV" sz="4400" b="1" dirty="0" smtClean="0"/>
              <a:t>Mežā dzimis, mežā audzis, atnāk mājās, kļūst par sargu!</a:t>
            </a:r>
            <a:endParaRPr lang="ru-RU" sz="4400" b="1" dirty="0" smtClean="0"/>
          </a:p>
          <a:p>
            <a:endParaRPr lang="ru-RU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21163"/>
            <a:ext cx="2835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>Kas ir </a:t>
            </a:r>
            <a:r>
              <a:rPr lang="en-US" b="1" dirty="0" err="1" smtClean="0"/>
              <a:t>novada</a:t>
            </a:r>
            <a:r>
              <a:rPr lang="lv-LV" b="1" dirty="0" smtClean="0"/>
              <a:t> mazākais zīdītājs?</a:t>
            </a:r>
            <a:endParaRPr lang="ru-RU" b="1" dirty="0" smtClean="0"/>
          </a:p>
        </p:txBody>
      </p:sp>
      <p:pic>
        <p:nvPicPr>
          <p:cNvPr id="41987" name="Picture 4" descr="l130087775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0750" y="2278063"/>
            <a:ext cx="4762500" cy="317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dirty="0" smtClean="0"/>
              <a:t>Pabeidz J. Klīdzēja citātu</a:t>
            </a:r>
            <a:r>
              <a:rPr lang="lv-LV" sz="4400" b="1" dirty="0" smtClean="0"/>
              <a:t>:”</a:t>
            </a:r>
            <a:r>
              <a:rPr lang="en-US" sz="4400" dirty="0" smtClean="0"/>
              <a:t> </a:t>
            </a:r>
            <a:r>
              <a:rPr lang="en-US" sz="3600" dirty="0" smtClean="0"/>
              <a:t>“...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trejādi</a:t>
            </a:r>
            <a:r>
              <a:rPr lang="en-US" sz="3600" dirty="0" smtClean="0"/>
              <a:t> </a:t>
            </a:r>
            <a:r>
              <a:rPr lang="en-US" sz="3600" dirty="0" err="1" smtClean="0"/>
              <a:t>cilvēki</a:t>
            </a:r>
            <a:r>
              <a:rPr lang="en-US" sz="3600" dirty="0" smtClean="0"/>
              <a:t>: </a:t>
            </a:r>
            <a:r>
              <a:rPr lang="en-US" sz="3600" dirty="0" err="1" smtClean="0"/>
              <a:t>Vieni</a:t>
            </a:r>
            <a:r>
              <a:rPr lang="en-US" sz="3600" dirty="0" smtClean="0"/>
              <a:t>, </a:t>
            </a:r>
            <a:r>
              <a:rPr lang="en-US" sz="3600" dirty="0" err="1" smtClean="0"/>
              <a:t>kas</a:t>
            </a:r>
            <a:r>
              <a:rPr lang="en-US" sz="3600" dirty="0" smtClean="0"/>
              <a:t> </a:t>
            </a:r>
            <a:r>
              <a:rPr lang="en-US" sz="3600" dirty="0" err="1" smtClean="0"/>
              <a:t>rada</a:t>
            </a:r>
            <a:r>
              <a:rPr lang="en-US" sz="3600" dirty="0" smtClean="0"/>
              <a:t> un </a:t>
            </a:r>
            <a:r>
              <a:rPr lang="en-US" sz="3600" dirty="0" err="1" smtClean="0"/>
              <a:t>veido</a:t>
            </a:r>
            <a:r>
              <a:rPr lang="en-US" sz="3600" dirty="0" smtClean="0"/>
              <a:t> </a:t>
            </a:r>
            <a:r>
              <a:rPr lang="en-US" sz="3600" dirty="0" err="1" smtClean="0"/>
              <a:t>notikumus</a:t>
            </a:r>
            <a:r>
              <a:rPr lang="en-US" sz="3600" dirty="0" smtClean="0"/>
              <a:t>. </a:t>
            </a:r>
            <a:r>
              <a:rPr lang="en-US" sz="3600" dirty="0" err="1" smtClean="0"/>
              <a:t>Otrie</a:t>
            </a:r>
            <a:r>
              <a:rPr lang="en-US" sz="3600" dirty="0" smtClean="0"/>
              <a:t>, </a:t>
            </a:r>
            <a:r>
              <a:rPr lang="en-US" sz="3600" dirty="0" err="1" smtClean="0"/>
              <a:t>kas</a:t>
            </a:r>
            <a:r>
              <a:rPr lang="en-US" sz="3600" dirty="0" smtClean="0"/>
              <a:t> </a:t>
            </a:r>
            <a:r>
              <a:rPr lang="en-US" sz="3600" dirty="0" err="1" smtClean="0"/>
              <a:t>vēro</a:t>
            </a:r>
            <a:r>
              <a:rPr lang="en-US" sz="3600" dirty="0" smtClean="0"/>
              <a:t> </a:t>
            </a:r>
            <a:r>
              <a:rPr lang="en-US" sz="3600" dirty="0" err="1" smtClean="0"/>
              <a:t>visu</a:t>
            </a:r>
            <a:r>
              <a:rPr lang="en-US" sz="3600" dirty="0" smtClean="0"/>
              <a:t>, </a:t>
            </a:r>
            <a:r>
              <a:rPr lang="en-US" sz="3600" dirty="0" err="1" smtClean="0"/>
              <a:t>kas</a:t>
            </a:r>
            <a:r>
              <a:rPr lang="en-US" sz="3600" dirty="0" smtClean="0"/>
              <a:t> </a:t>
            </a:r>
            <a:r>
              <a:rPr lang="en-US" sz="3600" dirty="0" err="1" smtClean="0"/>
              <a:t>notiek</a:t>
            </a:r>
            <a:r>
              <a:rPr lang="en-US" sz="3600" dirty="0" smtClean="0"/>
              <a:t>. </a:t>
            </a:r>
            <a:r>
              <a:rPr lang="en-US" sz="3600" dirty="0" err="1" smtClean="0"/>
              <a:t>Trešie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tādi</a:t>
            </a:r>
            <a:r>
              <a:rPr lang="en-US" sz="3600" dirty="0" smtClean="0"/>
              <a:t>, </a:t>
            </a:r>
            <a:r>
              <a:rPr lang="en-US" sz="3600" dirty="0" err="1" smtClean="0"/>
              <a:t>kas</a:t>
            </a:r>
            <a:r>
              <a:rPr lang="en-US" sz="3600" dirty="0" smtClean="0"/>
              <a:t> </a:t>
            </a:r>
            <a:endParaRPr lang="ru-RU" sz="3600" b="1" dirty="0" smtClean="0"/>
          </a:p>
        </p:txBody>
      </p:sp>
      <p:pic>
        <p:nvPicPr>
          <p:cNvPr id="43012" name="Picture 8" descr="https://pbs.twimg.com/profile_images/344513261578951925/a5084acd8c82ecf2c3606923e06af431_big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211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lv-LV" sz="4400" b="1" smtClean="0"/>
              <a:t>Paldies!</a:t>
            </a:r>
          </a:p>
          <a:p>
            <a:pPr algn="ctr">
              <a:buFontTx/>
              <a:buNone/>
            </a:pPr>
            <a:r>
              <a:rPr lang="lv-LV" sz="5400" b="1" smtClean="0"/>
              <a:t>Zināt ir stilīgi!</a:t>
            </a:r>
          </a:p>
          <a:p>
            <a:pPr algn="ctr">
              <a:buFontTx/>
              <a:buNone/>
            </a:pPr>
            <a:endParaRPr lang="ru-RU" sz="5400" b="1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3643313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Nosauciet  augstāko pauguru Latgalē un Rēzeknes novadā  </a:t>
            </a:r>
            <a:r>
              <a:rPr lang="en-US" sz="4400" b="1" smtClean="0"/>
              <a:t>(289,3 m v. j. l.)</a:t>
            </a:r>
            <a:r>
              <a:rPr lang="lv-LV" sz="4400" b="1" smtClean="0"/>
              <a:t>! </a:t>
            </a:r>
            <a:endParaRPr lang="ru-RU" sz="4400" b="1" smtClean="0"/>
          </a:p>
        </p:txBody>
      </p:sp>
      <p:pic>
        <p:nvPicPr>
          <p:cNvPr id="6148" name="Picture 5" descr="ANd9GcQVDqVzYQnxEJN5Qqh7cpuUahNO3xNUHD-LywXwD6ykdXS-ToEf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716338"/>
            <a:ext cx="35290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Kas ir latviešu mākslas filmas “Cilvēka bērns” režisors? </a:t>
            </a:r>
            <a:endParaRPr lang="ru-RU" sz="4400" b="1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071813"/>
            <a:ext cx="3040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lv-LV" sz="4400" b="1" smtClean="0"/>
              <a:t>Kādas krāsa atkritumu konteinerā Kantinieku pagastā jāšķiro stikla tara?</a:t>
            </a:r>
            <a:endParaRPr lang="ru-RU" sz="4400" b="1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786188"/>
            <a:ext cx="3548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8229600" cy="1143000"/>
          </a:xfrm>
        </p:spPr>
        <p:txBody>
          <a:bodyPr/>
          <a:lstStyle/>
          <a:p>
            <a:r>
              <a:rPr lang="lv-LV" b="1" smtClean="0"/>
              <a:t>Kāds dzīvnieks  ir bijis  Sakstagala centrā?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9219" name="Picture 3" descr="m_zaka_spiras_2302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2563813"/>
            <a:ext cx="2857500" cy="260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Kāda koka čiekuri aug pie skolas stadiona?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10243" name="Picture 8" descr="ANd9GcRR8N4LHmUNSwXeRdMI8vogboOZ0wBRMXWKJ8xx3H0HK1KRmcp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2571750"/>
            <a:ext cx="3643312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480</Words>
  <Application>Microsoft Office PowerPoint</Application>
  <PresentationFormat>On-screen Show (4:3)</PresentationFormat>
  <Paragraphs>60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Diseño predeterminado</vt:lpstr>
      <vt:lpstr>Konkurss  “Vai esi gudrāks par Paulīni?”</vt:lpstr>
      <vt:lpstr>Slide 2</vt:lpstr>
      <vt:lpstr>  Šogad Jāņa Klīdzēja pamtaskola atzīmē īpašu notikumu.  Kurā mēnesī un kurā datumā skolā tiek svinēti svētki? </vt:lpstr>
      <vt:lpstr>Slide 4</vt:lpstr>
      <vt:lpstr>Slide 5</vt:lpstr>
      <vt:lpstr>Slide 6</vt:lpstr>
      <vt:lpstr>Slide 7</vt:lpstr>
      <vt:lpstr>Kāds dzīvnieks  ir bijis  Sakstagala centrā? </vt:lpstr>
      <vt:lpstr>    Kāda koka čiekuri aug pie skolas stadiona?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Kādas slimības izraisa šis kukainis?  </vt:lpstr>
      <vt:lpstr>Slide 29</vt:lpstr>
      <vt:lpstr>Slide 30</vt:lpstr>
      <vt:lpstr>     Rudenī pie skolas vairākas reizes varēja ieraudzīt šo dzīvnieku. Kas tas par rāpuli? Vai indīgs? Pēc kādas pazīmes to var atšķirt no citiem rāpuļiem? </vt:lpstr>
      <vt:lpstr>  Kas ir attēlots uz Rēzeknes novada karoga?</vt:lpstr>
      <vt:lpstr>Slide 33</vt:lpstr>
      <vt:lpstr>Slide 34</vt:lpstr>
      <vt:lpstr>Slide 35</vt:lpstr>
      <vt:lpstr>Slide 36</vt:lpstr>
      <vt:lpstr>Slide 37</vt:lpstr>
      <vt:lpstr>Ko iegūst karjerā  “ Pērtnieki” ?</vt:lpstr>
      <vt:lpstr>Slide 39</vt:lpstr>
      <vt:lpstr> Kas ir novada mazākais zīdītājs?</vt:lpstr>
      <vt:lpstr>Slide 41</vt:lpstr>
      <vt:lpstr>Slide 42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584</cp:revision>
  <dcterms:created xsi:type="dcterms:W3CDTF">2010-05-23T14:28:12Z</dcterms:created>
  <dcterms:modified xsi:type="dcterms:W3CDTF">2014-10-13T19:12:10Z</dcterms:modified>
</cp:coreProperties>
</file>