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443753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TAS, ko mēs zināms, ir nieks, salīdzinājumā ar to, ko nezinām…</a:t>
            </a:r>
            <a:endParaRPr lang="lv-LV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813" y="712694"/>
            <a:ext cx="11752728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lv-LV" sz="3600" b="1" dirty="0" smtClean="0">
                <a:ln/>
                <a:solidFill>
                  <a:srgbClr val="00B050"/>
                </a:solidFill>
                <a:latin typeface="Arial Black" panose="020B0A04020102020204" pitchFamily="34" charset="0"/>
              </a:rPr>
              <a:t>SIA «AGROCHEMA LATVIA» un SIA«AGTECH» aicina uz ikgadējo semināru lauksaimniekiem</a:t>
            </a:r>
            <a:endParaRPr lang="lv-LV" sz="3600" b="1" dirty="0">
              <a:ln/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965" y="1941766"/>
            <a:ext cx="11537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/>
              <a:t>DIENAS KĀRTĪBA:</a:t>
            </a:r>
          </a:p>
          <a:p>
            <a:pPr marL="342900" indent="-342900">
              <a:buAutoNum type="arabicPeriod"/>
            </a:pPr>
            <a:r>
              <a:rPr lang="lv-LV" sz="1600" dirty="0" smtClean="0"/>
              <a:t>SIA «AGROCHEMA LATVIA» piedāvājums 2015. gadam;</a:t>
            </a:r>
          </a:p>
          <a:p>
            <a:pPr marL="342900" indent="-342900">
              <a:buAutoNum type="arabicPeriod"/>
            </a:pPr>
            <a:r>
              <a:rPr lang="lv-LV" sz="1600" dirty="0" smtClean="0"/>
              <a:t>Mūsdienīgas tehnoloģijas augkopībā (</a:t>
            </a:r>
            <a:r>
              <a:rPr lang="lv-LV" sz="1600" dirty="0" err="1" smtClean="0"/>
              <a:t>Atlantica</a:t>
            </a:r>
            <a:r>
              <a:rPr lang="lv-LV" sz="1600" dirty="0" smtClean="0"/>
              <a:t>, </a:t>
            </a:r>
            <a:r>
              <a:rPr lang="lv-LV" sz="1600" dirty="0" err="1" smtClean="0"/>
              <a:t>Everris</a:t>
            </a:r>
            <a:r>
              <a:rPr lang="lv-LV" sz="1600" dirty="0" smtClean="0"/>
              <a:t>, </a:t>
            </a:r>
            <a:r>
              <a:rPr lang="lv-LV" sz="1600" dirty="0" err="1" smtClean="0"/>
              <a:t>Chemcentras</a:t>
            </a:r>
            <a:r>
              <a:rPr lang="lv-LV" sz="1600" dirty="0" smtClean="0"/>
              <a:t>);</a:t>
            </a:r>
          </a:p>
          <a:p>
            <a:pPr marL="342900" indent="-342900">
              <a:buAutoNum type="arabicPeriod"/>
            </a:pPr>
            <a:r>
              <a:rPr lang="lv-LV" sz="1600" dirty="0" smtClean="0"/>
              <a:t>SIA «AGTECH» piedāvājums lauksaimniekiem (Augšņu ķīmiskās analīzes, modernas un precīzas mēslošanas tehnoloģijas).</a:t>
            </a:r>
            <a:endParaRPr lang="lv-LV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89964" y="3324965"/>
            <a:ext cx="10248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/>
              <a:t>MĒS JUMS GARANTĒJAM:</a:t>
            </a:r>
          </a:p>
          <a:p>
            <a:pPr marL="342900" indent="-342900">
              <a:buAutoNum type="arabicPeriod"/>
            </a:pPr>
            <a:r>
              <a:rPr lang="lv-LV" sz="1600" dirty="0" smtClean="0"/>
              <a:t>Interesanti pavadītas trīs stundas ar cilvēkiem, kuri ikdienā iedziļinās augkopības jautājumos;</a:t>
            </a:r>
          </a:p>
          <a:p>
            <a:pPr marL="342900" indent="-342900">
              <a:buAutoNum type="arabicPeriod"/>
            </a:pPr>
            <a:r>
              <a:rPr lang="lv-LV" sz="1600" dirty="0" smtClean="0"/>
              <a:t>Satikties un diskutēt par </a:t>
            </a:r>
            <a:r>
              <a:rPr lang="lv-LV" sz="1600" dirty="0"/>
              <a:t>a</a:t>
            </a:r>
            <a:r>
              <a:rPr lang="lv-LV" sz="1600" dirty="0" smtClean="0"/>
              <a:t>ktuāliem jautājumiem pie kafijas tases.</a:t>
            </a:r>
            <a:endParaRPr lang="lv-LV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16859" y="4260486"/>
            <a:ext cx="10248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/>
              <a:t>TIEKAMIES: </a:t>
            </a:r>
            <a:r>
              <a:rPr lang="lv-LV" sz="2400" b="1" dirty="0" smtClean="0"/>
              <a:t>23. Februārī plkst. 11,00 </a:t>
            </a:r>
            <a:r>
              <a:rPr lang="lv-LV" sz="2400" b="1" dirty="0" smtClean="0"/>
              <a:t>Saldus </a:t>
            </a:r>
            <a:r>
              <a:rPr lang="lv-LV" sz="2400" b="1" dirty="0"/>
              <a:t>D</a:t>
            </a:r>
            <a:r>
              <a:rPr lang="lv-LV" sz="2400" b="1" dirty="0" smtClean="0"/>
              <a:t>ruvas KN, </a:t>
            </a:r>
            <a:r>
              <a:rPr lang="lv-LV" sz="2400" dirty="0" smtClean="0"/>
              <a:t>vai</a:t>
            </a:r>
          </a:p>
          <a:p>
            <a:r>
              <a:rPr lang="lv-LV" sz="2400" b="1" dirty="0" smtClean="0"/>
              <a:t>                  24. Februārī plkst. 11,00 Rēzeknē GORĀ.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99161"/>
            <a:ext cx="2554942" cy="86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43" y="5999036"/>
            <a:ext cx="3334870" cy="870937"/>
          </a:xfrm>
          <a:prstGeom prst="rect">
            <a:avLst/>
          </a:prstGeom>
        </p:spPr>
      </p:pic>
      <p:pic>
        <p:nvPicPr>
          <p:cNvPr id="11" name="Picture 10" descr="Agrochema_logo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196007"/>
            <a:ext cx="2554941" cy="65212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2" name="TextBox 11"/>
          <p:cNvSpPr txBox="1"/>
          <p:nvPr/>
        </p:nvSpPr>
        <p:spPr>
          <a:xfrm>
            <a:off x="7234517" y="5063300"/>
            <a:ext cx="4527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 smtClean="0"/>
              <a:t>Info: Ieva 26316771</a:t>
            </a:r>
          </a:p>
          <a:p>
            <a:pPr algn="ctr"/>
            <a:r>
              <a:rPr lang="lv-LV" sz="2400" dirty="0" smtClean="0"/>
              <a:t>Jānis 28606138</a:t>
            </a:r>
          </a:p>
          <a:p>
            <a:pPr algn="ctr"/>
            <a:r>
              <a:rPr lang="lv-LV" sz="2400" dirty="0" smtClean="0"/>
              <a:t>Vita 26314374</a:t>
            </a:r>
          </a:p>
          <a:p>
            <a:pPr algn="ctr"/>
            <a:r>
              <a:rPr lang="lv-LV" sz="2400" dirty="0" smtClean="0"/>
              <a:t>Edvards (</a:t>
            </a:r>
            <a:r>
              <a:rPr lang="lv-LV" sz="2400" dirty="0" err="1" smtClean="0"/>
              <a:t>Ag</a:t>
            </a:r>
            <a:r>
              <a:rPr lang="lv-LV" sz="2400" dirty="0" smtClean="0"/>
              <a:t> Tech) 26305153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30048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26</TotalTime>
  <Words>133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Tw Cen MT</vt:lpstr>
      <vt:lpstr>Droplet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Ieva Kinta</dc:creator>
  <cp:lastModifiedBy>Ieva Kinta</cp:lastModifiedBy>
  <cp:revision>5</cp:revision>
  <dcterms:created xsi:type="dcterms:W3CDTF">2015-02-06T16:39:59Z</dcterms:created>
  <dcterms:modified xsi:type="dcterms:W3CDTF">2015-02-09T08:55:49Z</dcterms:modified>
</cp:coreProperties>
</file>