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686" y="0"/>
            <a:ext cx="9145575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6595" y="297116"/>
            <a:ext cx="5210809" cy="78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3529" y="1082357"/>
            <a:ext cx="7357109" cy="2012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2.png"/><Relationship Id="rId3" Type="http://schemas.openxmlformats.org/officeDocument/2006/relationships/image" Target="../media/image483.jpg"/><Relationship Id="rId4" Type="http://schemas.openxmlformats.org/officeDocument/2006/relationships/image" Target="../media/image484.jpg"/><Relationship Id="rId5" Type="http://schemas.openxmlformats.org/officeDocument/2006/relationships/image" Target="../media/image485.jpg"/><Relationship Id="rId6" Type="http://schemas.openxmlformats.org/officeDocument/2006/relationships/image" Target="../media/image486.png"/><Relationship Id="rId7" Type="http://schemas.openxmlformats.org/officeDocument/2006/relationships/image" Target="../media/image487.jpg"/><Relationship Id="rId8" Type="http://schemas.openxmlformats.org/officeDocument/2006/relationships/image" Target="../media/image488.jpg"/><Relationship Id="rId9" Type="http://schemas.openxmlformats.org/officeDocument/2006/relationships/image" Target="../media/image489.jpg"/><Relationship Id="rId10" Type="http://schemas.openxmlformats.org/officeDocument/2006/relationships/image" Target="../media/image490.jpg"/><Relationship Id="rId11" Type="http://schemas.openxmlformats.org/officeDocument/2006/relationships/image" Target="../media/image491.jpg"/><Relationship Id="rId12" Type="http://schemas.openxmlformats.org/officeDocument/2006/relationships/image" Target="../media/image492.jpg"/><Relationship Id="rId13" Type="http://schemas.openxmlformats.org/officeDocument/2006/relationships/image" Target="../media/image493.jpg"/><Relationship Id="rId14" Type="http://schemas.openxmlformats.org/officeDocument/2006/relationships/image" Target="../media/image494.jpg"/><Relationship Id="rId15" Type="http://schemas.openxmlformats.org/officeDocument/2006/relationships/image" Target="../media/image495.jpg"/><Relationship Id="rId16" Type="http://schemas.openxmlformats.org/officeDocument/2006/relationships/image" Target="../media/image496.jpg"/><Relationship Id="rId17" Type="http://schemas.openxmlformats.org/officeDocument/2006/relationships/image" Target="../media/image497.jpg"/><Relationship Id="rId18" Type="http://schemas.openxmlformats.org/officeDocument/2006/relationships/image" Target="../media/image498.jpg"/><Relationship Id="rId19" Type="http://schemas.openxmlformats.org/officeDocument/2006/relationships/image" Target="../media/image499.jpg"/><Relationship Id="rId20" Type="http://schemas.openxmlformats.org/officeDocument/2006/relationships/image" Target="../media/image50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1.jpg"/><Relationship Id="rId3" Type="http://schemas.openxmlformats.org/officeDocument/2006/relationships/image" Target="../media/image502.jpg"/><Relationship Id="rId4" Type="http://schemas.openxmlformats.org/officeDocument/2006/relationships/image" Target="../media/image503.jpg"/><Relationship Id="rId5" Type="http://schemas.openxmlformats.org/officeDocument/2006/relationships/image" Target="../media/image504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5.jpg"/><Relationship Id="rId3" Type="http://schemas.openxmlformats.org/officeDocument/2006/relationships/image" Target="../media/image506.jpg"/><Relationship Id="rId4" Type="http://schemas.openxmlformats.org/officeDocument/2006/relationships/image" Target="../media/image507.jpg"/><Relationship Id="rId5" Type="http://schemas.openxmlformats.org/officeDocument/2006/relationships/image" Target="../media/image508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Relationship Id="rId26" Type="http://schemas.openxmlformats.org/officeDocument/2006/relationships/image" Target="../media/image31.png"/><Relationship Id="rId27" Type="http://schemas.openxmlformats.org/officeDocument/2006/relationships/image" Target="../media/image32.png"/><Relationship Id="rId28" Type="http://schemas.openxmlformats.org/officeDocument/2006/relationships/image" Target="../media/image33.png"/><Relationship Id="rId29" Type="http://schemas.openxmlformats.org/officeDocument/2006/relationships/image" Target="../media/image34.png"/><Relationship Id="rId30" Type="http://schemas.openxmlformats.org/officeDocument/2006/relationships/image" Target="../media/image35.png"/><Relationship Id="rId31" Type="http://schemas.openxmlformats.org/officeDocument/2006/relationships/image" Target="../media/image36.png"/><Relationship Id="rId32" Type="http://schemas.openxmlformats.org/officeDocument/2006/relationships/image" Target="../media/image37.png"/><Relationship Id="rId33" Type="http://schemas.openxmlformats.org/officeDocument/2006/relationships/image" Target="../media/image38.png"/><Relationship Id="rId34" Type="http://schemas.openxmlformats.org/officeDocument/2006/relationships/image" Target="../media/image39.png"/><Relationship Id="rId35" Type="http://schemas.openxmlformats.org/officeDocument/2006/relationships/image" Target="../media/image40.png"/><Relationship Id="rId36" Type="http://schemas.openxmlformats.org/officeDocument/2006/relationships/image" Target="../media/image41.png"/><Relationship Id="rId37" Type="http://schemas.openxmlformats.org/officeDocument/2006/relationships/image" Target="../media/image42.png"/><Relationship Id="rId38" Type="http://schemas.openxmlformats.org/officeDocument/2006/relationships/image" Target="../media/image43.png"/><Relationship Id="rId39" Type="http://schemas.openxmlformats.org/officeDocument/2006/relationships/image" Target="../media/image44.png"/><Relationship Id="rId40" Type="http://schemas.openxmlformats.org/officeDocument/2006/relationships/image" Target="../media/image45.png"/><Relationship Id="rId41" Type="http://schemas.openxmlformats.org/officeDocument/2006/relationships/image" Target="../media/image46.png"/><Relationship Id="rId42" Type="http://schemas.openxmlformats.org/officeDocument/2006/relationships/image" Target="../media/image47.png"/><Relationship Id="rId43" Type="http://schemas.openxmlformats.org/officeDocument/2006/relationships/image" Target="../media/image48.png"/><Relationship Id="rId44" Type="http://schemas.openxmlformats.org/officeDocument/2006/relationships/image" Target="../media/image49.png"/><Relationship Id="rId45" Type="http://schemas.openxmlformats.org/officeDocument/2006/relationships/image" Target="../media/image50.png"/><Relationship Id="rId46" Type="http://schemas.openxmlformats.org/officeDocument/2006/relationships/image" Target="../media/image51.png"/><Relationship Id="rId47" Type="http://schemas.openxmlformats.org/officeDocument/2006/relationships/image" Target="../media/image52.png"/><Relationship Id="rId48" Type="http://schemas.openxmlformats.org/officeDocument/2006/relationships/image" Target="../media/image53.png"/><Relationship Id="rId49" Type="http://schemas.openxmlformats.org/officeDocument/2006/relationships/image" Target="../media/image54.png"/><Relationship Id="rId50" Type="http://schemas.openxmlformats.org/officeDocument/2006/relationships/image" Target="../media/image55.png"/><Relationship Id="rId51" Type="http://schemas.openxmlformats.org/officeDocument/2006/relationships/image" Target="../media/image56.png"/><Relationship Id="rId52" Type="http://schemas.openxmlformats.org/officeDocument/2006/relationships/image" Target="../media/image57.png"/><Relationship Id="rId53" Type="http://schemas.openxmlformats.org/officeDocument/2006/relationships/image" Target="../media/image58.png"/><Relationship Id="rId54" Type="http://schemas.openxmlformats.org/officeDocument/2006/relationships/image" Target="../media/image59.png"/><Relationship Id="rId55" Type="http://schemas.openxmlformats.org/officeDocument/2006/relationships/image" Target="../media/image60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image" Target="../media/image76.png"/><Relationship Id="rId18" Type="http://schemas.openxmlformats.org/officeDocument/2006/relationships/image" Target="../media/image77.png"/><Relationship Id="rId19" Type="http://schemas.openxmlformats.org/officeDocument/2006/relationships/image" Target="../media/image78.png"/><Relationship Id="rId20" Type="http://schemas.openxmlformats.org/officeDocument/2006/relationships/image" Target="../media/image79.png"/><Relationship Id="rId21" Type="http://schemas.openxmlformats.org/officeDocument/2006/relationships/image" Target="../media/image80.png"/><Relationship Id="rId22" Type="http://schemas.openxmlformats.org/officeDocument/2006/relationships/image" Target="../media/image81.png"/><Relationship Id="rId23" Type="http://schemas.openxmlformats.org/officeDocument/2006/relationships/image" Target="../media/image82.png"/><Relationship Id="rId24" Type="http://schemas.openxmlformats.org/officeDocument/2006/relationships/image" Target="../media/image83.png"/><Relationship Id="rId25" Type="http://schemas.openxmlformats.org/officeDocument/2006/relationships/image" Target="../media/image84.png"/><Relationship Id="rId26" Type="http://schemas.openxmlformats.org/officeDocument/2006/relationships/image" Target="../media/image85.png"/><Relationship Id="rId27" Type="http://schemas.openxmlformats.org/officeDocument/2006/relationships/image" Target="../media/image86.png"/><Relationship Id="rId28" Type="http://schemas.openxmlformats.org/officeDocument/2006/relationships/image" Target="../media/image87.png"/><Relationship Id="rId29" Type="http://schemas.openxmlformats.org/officeDocument/2006/relationships/image" Target="../media/image88.png"/><Relationship Id="rId30" Type="http://schemas.openxmlformats.org/officeDocument/2006/relationships/image" Target="../media/image89.png"/><Relationship Id="rId31" Type="http://schemas.openxmlformats.org/officeDocument/2006/relationships/image" Target="../media/image90.png"/><Relationship Id="rId32" Type="http://schemas.openxmlformats.org/officeDocument/2006/relationships/image" Target="../media/image91.png"/><Relationship Id="rId33" Type="http://schemas.openxmlformats.org/officeDocument/2006/relationships/image" Target="../media/image92.png"/><Relationship Id="rId34" Type="http://schemas.openxmlformats.org/officeDocument/2006/relationships/image" Target="../media/image93.png"/><Relationship Id="rId35" Type="http://schemas.openxmlformats.org/officeDocument/2006/relationships/image" Target="../media/image94.png"/><Relationship Id="rId36" Type="http://schemas.openxmlformats.org/officeDocument/2006/relationships/image" Target="../media/image95.png"/><Relationship Id="rId37" Type="http://schemas.openxmlformats.org/officeDocument/2006/relationships/image" Target="../media/image96.png"/><Relationship Id="rId38" Type="http://schemas.openxmlformats.org/officeDocument/2006/relationships/image" Target="../media/image97.png"/><Relationship Id="rId39" Type="http://schemas.openxmlformats.org/officeDocument/2006/relationships/image" Target="../media/image98.png"/><Relationship Id="rId40" Type="http://schemas.openxmlformats.org/officeDocument/2006/relationships/image" Target="../media/image99.png"/><Relationship Id="rId41" Type="http://schemas.openxmlformats.org/officeDocument/2006/relationships/image" Target="../media/image100.png"/><Relationship Id="rId42" Type="http://schemas.openxmlformats.org/officeDocument/2006/relationships/image" Target="../media/image101.png"/><Relationship Id="rId43" Type="http://schemas.openxmlformats.org/officeDocument/2006/relationships/image" Target="../media/image102.png"/><Relationship Id="rId44" Type="http://schemas.openxmlformats.org/officeDocument/2006/relationships/image" Target="../media/image103.png"/><Relationship Id="rId45" Type="http://schemas.openxmlformats.org/officeDocument/2006/relationships/image" Target="../media/image104.png"/><Relationship Id="rId46" Type="http://schemas.openxmlformats.org/officeDocument/2006/relationships/image" Target="../media/image105.png"/><Relationship Id="rId47" Type="http://schemas.openxmlformats.org/officeDocument/2006/relationships/image" Target="../media/image106.png"/><Relationship Id="rId48" Type="http://schemas.openxmlformats.org/officeDocument/2006/relationships/image" Target="../media/image107.png"/><Relationship Id="rId49" Type="http://schemas.openxmlformats.org/officeDocument/2006/relationships/image" Target="../media/image108.png"/><Relationship Id="rId50" Type="http://schemas.openxmlformats.org/officeDocument/2006/relationships/image" Target="../media/image109.png"/><Relationship Id="rId51" Type="http://schemas.openxmlformats.org/officeDocument/2006/relationships/image" Target="../media/image31.png"/><Relationship Id="rId52" Type="http://schemas.openxmlformats.org/officeDocument/2006/relationships/image" Target="../media/image110.png"/><Relationship Id="rId53" Type="http://schemas.openxmlformats.org/officeDocument/2006/relationships/image" Target="../media/image111.png"/><Relationship Id="rId54" Type="http://schemas.openxmlformats.org/officeDocument/2006/relationships/image" Target="../media/image35.png"/><Relationship Id="rId55" Type="http://schemas.openxmlformats.org/officeDocument/2006/relationships/image" Target="../media/image112.png"/><Relationship Id="rId56" Type="http://schemas.openxmlformats.org/officeDocument/2006/relationships/image" Target="../media/image37.png"/><Relationship Id="rId57" Type="http://schemas.openxmlformats.org/officeDocument/2006/relationships/image" Target="../media/image38.png"/><Relationship Id="rId58" Type="http://schemas.openxmlformats.org/officeDocument/2006/relationships/image" Target="../media/image39.png"/><Relationship Id="rId59" Type="http://schemas.openxmlformats.org/officeDocument/2006/relationships/image" Target="../media/image40.png"/><Relationship Id="rId60" Type="http://schemas.openxmlformats.org/officeDocument/2006/relationships/image" Target="../media/image113.png"/><Relationship Id="rId61" Type="http://schemas.openxmlformats.org/officeDocument/2006/relationships/image" Target="../media/image47.png"/><Relationship Id="rId62" Type="http://schemas.openxmlformats.org/officeDocument/2006/relationships/image" Target="../media/image48.png"/><Relationship Id="rId63" Type="http://schemas.openxmlformats.org/officeDocument/2006/relationships/image" Target="../media/image49.png"/><Relationship Id="rId64" Type="http://schemas.openxmlformats.org/officeDocument/2006/relationships/image" Target="../media/image50.png"/><Relationship Id="rId65" Type="http://schemas.openxmlformats.org/officeDocument/2006/relationships/image" Target="../media/image114.png"/><Relationship Id="rId66" Type="http://schemas.openxmlformats.org/officeDocument/2006/relationships/image" Target="../media/image115.png"/><Relationship Id="rId67" Type="http://schemas.openxmlformats.org/officeDocument/2006/relationships/image" Target="../media/image116.png"/><Relationship Id="rId68" Type="http://schemas.openxmlformats.org/officeDocument/2006/relationships/image" Target="../media/image117.png"/><Relationship Id="rId69" Type="http://schemas.openxmlformats.org/officeDocument/2006/relationships/image" Target="../media/image118.png"/><Relationship Id="rId70" Type="http://schemas.openxmlformats.org/officeDocument/2006/relationships/image" Target="../media/image119.png"/><Relationship Id="rId71" Type="http://schemas.openxmlformats.org/officeDocument/2006/relationships/image" Target="../media/image120.png"/><Relationship Id="rId72" Type="http://schemas.openxmlformats.org/officeDocument/2006/relationships/image" Target="../media/image121.png"/><Relationship Id="rId73" Type="http://schemas.openxmlformats.org/officeDocument/2006/relationships/image" Target="../media/image122.png"/><Relationship Id="rId74" Type="http://schemas.openxmlformats.org/officeDocument/2006/relationships/image" Target="../media/image123.png"/><Relationship Id="rId75" Type="http://schemas.openxmlformats.org/officeDocument/2006/relationships/image" Target="../media/image124.png"/><Relationship Id="rId76" Type="http://schemas.openxmlformats.org/officeDocument/2006/relationships/image" Target="../media/image125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png"/><Relationship Id="rId14" Type="http://schemas.openxmlformats.org/officeDocument/2006/relationships/image" Target="../media/image138.png"/><Relationship Id="rId15" Type="http://schemas.openxmlformats.org/officeDocument/2006/relationships/image" Target="../media/image139.png"/><Relationship Id="rId16" Type="http://schemas.openxmlformats.org/officeDocument/2006/relationships/image" Target="../media/image140.png"/><Relationship Id="rId17" Type="http://schemas.openxmlformats.org/officeDocument/2006/relationships/image" Target="../media/image141.png"/><Relationship Id="rId18" Type="http://schemas.openxmlformats.org/officeDocument/2006/relationships/image" Target="../media/image142.png"/><Relationship Id="rId19" Type="http://schemas.openxmlformats.org/officeDocument/2006/relationships/image" Target="../media/image143.png"/><Relationship Id="rId20" Type="http://schemas.openxmlformats.org/officeDocument/2006/relationships/image" Target="../media/image144.png"/><Relationship Id="rId21" Type="http://schemas.openxmlformats.org/officeDocument/2006/relationships/image" Target="../media/image145.png"/><Relationship Id="rId22" Type="http://schemas.openxmlformats.org/officeDocument/2006/relationships/image" Target="../media/image146.png"/><Relationship Id="rId23" Type="http://schemas.openxmlformats.org/officeDocument/2006/relationships/image" Target="../media/image147.png"/><Relationship Id="rId24" Type="http://schemas.openxmlformats.org/officeDocument/2006/relationships/image" Target="../media/image148.png"/><Relationship Id="rId25" Type="http://schemas.openxmlformats.org/officeDocument/2006/relationships/image" Target="../media/image149.png"/><Relationship Id="rId26" Type="http://schemas.openxmlformats.org/officeDocument/2006/relationships/image" Target="../media/image150.png"/><Relationship Id="rId27" Type="http://schemas.openxmlformats.org/officeDocument/2006/relationships/image" Target="../media/image151.png"/><Relationship Id="rId28" Type="http://schemas.openxmlformats.org/officeDocument/2006/relationships/image" Target="../media/image152.png"/><Relationship Id="rId29" Type="http://schemas.openxmlformats.org/officeDocument/2006/relationships/image" Target="../media/image153.png"/><Relationship Id="rId30" Type="http://schemas.openxmlformats.org/officeDocument/2006/relationships/image" Target="../media/image154.png"/><Relationship Id="rId31" Type="http://schemas.openxmlformats.org/officeDocument/2006/relationships/image" Target="../media/image155.png"/><Relationship Id="rId32" Type="http://schemas.openxmlformats.org/officeDocument/2006/relationships/image" Target="../media/image156.png"/><Relationship Id="rId33" Type="http://schemas.openxmlformats.org/officeDocument/2006/relationships/image" Target="../media/image157.png"/><Relationship Id="rId34" Type="http://schemas.openxmlformats.org/officeDocument/2006/relationships/image" Target="../media/image158.png"/><Relationship Id="rId35" Type="http://schemas.openxmlformats.org/officeDocument/2006/relationships/image" Target="../media/image159.png"/><Relationship Id="rId36" Type="http://schemas.openxmlformats.org/officeDocument/2006/relationships/image" Target="../media/image160.png"/><Relationship Id="rId37" Type="http://schemas.openxmlformats.org/officeDocument/2006/relationships/image" Target="../media/image161.png"/><Relationship Id="rId38" Type="http://schemas.openxmlformats.org/officeDocument/2006/relationships/image" Target="../media/image162.png"/><Relationship Id="rId39" Type="http://schemas.openxmlformats.org/officeDocument/2006/relationships/image" Target="../media/image163.png"/><Relationship Id="rId40" Type="http://schemas.openxmlformats.org/officeDocument/2006/relationships/image" Target="../media/image164.png"/><Relationship Id="rId41" Type="http://schemas.openxmlformats.org/officeDocument/2006/relationships/image" Target="../media/image165.png"/><Relationship Id="rId42" Type="http://schemas.openxmlformats.org/officeDocument/2006/relationships/image" Target="../media/image166.png"/><Relationship Id="rId43" Type="http://schemas.openxmlformats.org/officeDocument/2006/relationships/image" Target="../media/image167.png"/><Relationship Id="rId44" Type="http://schemas.openxmlformats.org/officeDocument/2006/relationships/image" Target="../media/image168.png"/><Relationship Id="rId45" Type="http://schemas.openxmlformats.org/officeDocument/2006/relationships/image" Target="../media/image169.png"/><Relationship Id="rId46" Type="http://schemas.openxmlformats.org/officeDocument/2006/relationships/image" Target="../media/image170.png"/><Relationship Id="rId47" Type="http://schemas.openxmlformats.org/officeDocument/2006/relationships/image" Target="../media/image171.png"/><Relationship Id="rId48" Type="http://schemas.openxmlformats.org/officeDocument/2006/relationships/image" Target="../media/image172.png"/><Relationship Id="rId49" Type="http://schemas.openxmlformats.org/officeDocument/2006/relationships/image" Target="../media/image173.png"/><Relationship Id="rId50" Type="http://schemas.openxmlformats.org/officeDocument/2006/relationships/image" Target="../media/image174.png"/><Relationship Id="rId51" Type="http://schemas.openxmlformats.org/officeDocument/2006/relationships/image" Target="../media/image175.png"/><Relationship Id="rId52" Type="http://schemas.openxmlformats.org/officeDocument/2006/relationships/image" Target="../media/image176.png"/><Relationship Id="rId53" Type="http://schemas.openxmlformats.org/officeDocument/2006/relationships/image" Target="../media/image177.png"/><Relationship Id="rId54" Type="http://schemas.openxmlformats.org/officeDocument/2006/relationships/image" Target="../media/image178.png"/><Relationship Id="rId55" Type="http://schemas.openxmlformats.org/officeDocument/2006/relationships/image" Target="../media/image179.png"/><Relationship Id="rId56" Type="http://schemas.openxmlformats.org/officeDocument/2006/relationships/image" Target="../media/image32.png"/><Relationship Id="rId57" Type="http://schemas.openxmlformats.org/officeDocument/2006/relationships/image" Target="../media/image180.png"/><Relationship Id="rId58" Type="http://schemas.openxmlformats.org/officeDocument/2006/relationships/image" Target="../media/image181.png"/><Relationship Id="rId59" Type="http://schemas.openxmlformats.org/officeDocument/2006/relationships/image" Target="../media/image182.png"/><Relationship Id="rId60" Type="http://schemas.openxmlformats.org/officeDocument/2006/relationships/image" Target="../media/image183.png"/><Relationship Id="rId61" Type="http://schemas.openxmlformats.org/officeDocument/2006/relationships/image" Target="../media/image38.png"/><Relationship Id="rId62" Type="http://schemas.openxmlformats.org/officeDocument/2006/relationships/image" Target="../media/image184.png"/><Relationship Id="rId63" Type="http://schemas.openxmlformats.org/officeDocument/2006/relationships/image" Target="../media/image185.png"/><Relationship Id="rId64" Type="http://schemas.openxmlformats.org/officeDocument/2006/relationships/image" Target="../media/image186.png"/><Relationship Id="rId65" Type="http://schemas.openxmlformats.org/officeDocument/2006/relationships/image" Target="../media/image187.png"/><Relationship Id="rId66" Type="http://schemas.openxmlformats.org/officeDocument/2006/relationships/image" Target="../media/image188.png"/><Relationship Id="rId67" Type="http://schemas.openxmlformats.org/officeDocument/2006/relationships/image" Target="../media/image189.png"/><Relationship Id="rId68" Type="http://schemas.openxmlformats.org/officeDocument/2006/relationships/image" Target="../media/image190.png"/><Relationship Id="rId69" Type="http://schemas.openxmlformats.org/officeDocument/2006/relationships/image" Target="../media/image191.png"/><Relationship Id="rId70" Type="http://schemas.openxmlformats.org/officeDocument/2006/relationships/image" Target="../media/image192.png"/><Relationship Id="rId71" Type="http://schemas.openxmlformats.org/officeDocument/2006/relationships/image" Target="../media/image46.png"/><Relationship Id="rId72" Type="http://schemas.openxmlformats.org/officeDocument/2006/relationships/image" Target="../media/image193.png"/><Relationship Id="rId73" Type="http://schemas.openxmlformats.org/officeDocument/2006/relationships/image" Target="../media/image48.png"/><Relationship Id="rId74" Type="http://schemas.openxmlformats.org/officeDocument/2006/relationships/image" Target="../media/image194.png"/><Relationship Id="rId75" Type="http://schemas.openxmlformats.org/officeDocument/2006/relationships/image" Target="../media/image50.png"/><Relationship Id="rId76" Type="http://schemas.openxmlformats.org/officeDocument/2006/relationships/image" Target="../media/image195.png"/><Relationship Id="rId77" Type="http://schemas.openxmlformats.org/officeDocument/2006/relationships/image" Target="../media/image196.png"/><Relationship Id="rId78" Type="http://schemas.openxmlformats.org/officeDocument/2006/relationships/image" Target="../media/image197.png"/><Relationship Id="rId79" Type="http://schemas.openxmlformats.org/officeDocument/2006/relationships/image" Target="../media/image198.png"/><Relationship Id="rId80" Type="http://schemas.openxmlformats.org/officeDocument/2006/relationships/image" Target="../media/image199.png"/><Relationship Id="rId81" Type="http://schemas.openxmlformats.org/officeDocument/2006/relationships/image" Target="../media/image200.png"/><Relationship Id="rId82" Type="http://schemas.openxmlformats.org/officeDocument/2006/relationships/image" Target="../media/image201.png"/><Relationship Id="rId83" Type="http://schemas.openxmlformats.org/officeDocument/2006/relationships/image" Target="../media/image202.png"/><Relationship Id="rId84" Type="http://schemas.openxmlformats.org/officeDocument/2006/relationships/image" Target="../media/image203.png"/><Relationship Id="rId85" Type="http://schemas.openxmlformats.org/officeDocument/2006/relationships/image" Target="../media/image204.png"/><Relationship Id="rId86" Type="http://schemas.openxmlformats.org/officeDocument/2006/relationships/image" Target="../media/image205.png"/><Relationship Id="rId87" Type="http://schemas.openxmlformats.org/officeDocument/2006/relationships/image" Target="../media/image206.png"/><Relationship Id="rId88" Type="http://schemas.openxmlformats.org/officeDocument/2006/relationships/image" Target="../media/image207.png"/><Relationship Id="rId89" Type="http://schemas.openxmlformats.org/officeDocument/2006/relationships/image" Target="../media/image208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215.png"/><Relationship Id="rId9" Type="http://schemas.openxmlformats.org/officeDocument/2006/relationships/image" Target="../media/image216.png"/><Relationship Id="rId10" Type="http://schemas.openxmlformats.org/officeDocument/2006/relationships/image" Target="../media/image217.png"/><Relationship Id="rId11" Type="http://schemas.openxmlformats.org/officeDocument/2006/relationships/image" Target="../media/image218.png"/><Relationship Id="rId12" Type="http://schemas.openxmlformats.org/officeDocument/2006/relationships/image" Target="../media/image219.png"/><Relationship Id="rId13" Type="http://schemas.openxmlformats.org/officeDocument/2006/relationships/image" Target="../media/image220.png"/><Relationship Id="rId14" Type="http://schemas.openxmlformats.org/officeDocument/2006/relationships/image" Target="../media/image221.png"/><Relationship Id="rId15" Type="http://schemas.openxmlformats.org/officeDocument/2006/relationships/image" Target="../media/image222.png"/><Relationship Id="rId16" Type="http://schemas.openxmlformats.org/officeDocument/2006/relationships/image" Target="../media/image223.png"/><Relationship Id="rId17" Type="http://schemas.openxmlformats.org/officeDocument/2006/relationships/image" Target="../media/image224.png"/><Relationship Id="rId18" Type="http://schemas.openxmlformats.org/officeDocument/2006/relationships/image" Target="../media/image225.png"/><Relationship Id="rId19" Type="http://schemas.openxmlformats.org/officeDocument/2006/relationships/image" Target="../media/image226.png"/><Relationship Id="rId20" Type="http://schemas.openxmlformats.org/officeDocument/2006/relationships/image" Target="../media/image227.png"/><Relationship Id="rId21" Type="http://schemas.openxmlformats.org/officeDocument/2006/relationships/image" Target="../media/image228.png"/><Relationship Id="rId22" Type="http://schemas.openxmlformats.org/officeDocument/2006/relationships/image" Target="../media/image229.png"/><Relationship Id="rId23" Type="http://schemas.openxmlformats.org/officeDocument/2006/relationships/image" Target="../media/image230.png"/><Relationship Id="rId24" Type="http://schemas.openxmlformats.org/officeDocument/2006/relationships/image" Target="../media/image231.png"/><Relationship Id="rId25" Type="http://schemas.openxmlformats.org/officeDocument/2006/relationships/image" Target="../media/image232.png"/><Relationship Id="rId26" Type="http://schemas.openxmlformats.org/officeDocument/2006/relationships/image" Target="../media/image233.png"/><Relationship Id="rId27" Type="http://schemas.openxmlformats.org/officeDocument/2006/relationships/image" Target="../media/image234.png"/><Relationship Id="rId28" Type="http://schemas.openxmlformats.org/officeDocument/2006/relationships/image" Target="../media/image235.png"/><Relationship Id="rId29" Type="http://schemas.openxmlformats.org/officeDocument/2006/relationships/image" Target="../media/image236.png"/><Relationship Id="rId30" Type="http://schemas.openxmlformats.org/officeDocument/2006/relationships/image" Target="../media/image237.png"/><Relationship Id="rId31" Type="http://schemas.openxmlformats.org/officeDocument/2006/relationships/image" Target="../media/image238.png"/><Relationship Id="rId32" Type="http://schemas.openxmlformats.org/officeDocument/2006/relationships/image" Target="../media/image239.png"/><Relationship Id="rId33" Type="http://schemas.openxmlformats.org/officeDocument/2006/relationships/image" Target="../media/image240.png"/><Relationship Id="rId34" Type="http://schemas.openxmlformats.org/officeDocument/2006/relationships/image" Target="../media/image241.png"/><Relationship Id="rId35" Type="http://schemas.openxmlformats.org/officeDocument/2006/relationships/image" Target="../media/image242.png"/><Relationship Id="rId36" Type="http://schemas.openxmlformats.org/officeDocument/2006/relationships/image" Target="../media/image243.png"/><Relationship Id="rId37" Type="http://schemas.openxmlformats.org/officeDocument/2006/relationships/image" Target="../media/image244.png"/><Relationship Id="rId38" Type="http://schemas.openxmlformats.org/officeDocument/2006/relationships/image" Target="../media/image245.png"/><Relationship Id="rId39" Type="http://schemas.openxmlformats.org/officeDocument/2006/relationships/image" Target="../media/image179.png"/><Relationship Id="rId40" Type="http://schemas.openxmlformats.org/officeDocument/2006/relationships/image" Target="../media/image246.png"/><Relationship Id="rId41" Type="http://schemas.openxmlformats.org/officeDocument/2006/relationships/image" Target="../media/image247.png"/><Relationship Id="rId42" Type="http://schemas.openxmlformats.org/officeDocument/2006/relationships/image" Target="../media/image181.png"/><Relationship Id="rId43" Type="http://schemas.openxmlformats.org/officeDocument/2006/relationships/image" Target="../media/image248.png"/><Relationship Id="rId44" Type="http://schemas.openxmlformats.org/officeDocument/2006/relationships/image" Target="../media/image183.png"/><Relationship Id="rId45" Type="http://schemas.openxmlformats.org/officeDocument/2006/relationships/image" Target="../media/image38.png"/><Relationship Id="rId46" Type="http://schemas.openxmlformats.org/officeDocument/2006/relationships/image" Target="../media/image184.png"/><Relationship Id="rId47" Type="http://schemas.openxmlformats.org/officeDocument/2006/relationships/image" Target="../media/image185.png"/><Relationship Id="rId48" Type="http://schemas.openxmlformats.org/officeDocument/2006/relationships/image" Target="../media/image249.png"/><Relationship Id="rId49" Type="http://schemas.openxmlformats.org/officeDocument/2006/relationships/image" Target="../media/image187.png"/><Relationship Id="rId50" Type="http://schemas.openxmlformats.org/officeDocument/2006/relationships/image" Target="../media/image188.png"/><Relationship Id="rId51" Type="http://schemas.openxmlformats.org/officeDocument/2006/relationships/image" Target="../media/image189.png"/><Relationship Id="rId52" Type="http://schemas.openxmlformats.org/officeDocument/2006/relationships/image" Target="../media/image190.png"/><Relationship Id="rId53" Type="http://schemas.openxmlformats.org/officeDocument/2006/relationships/image" Target="../media/image191.png"/><Relationship Id="rId54" Type="http://schemas.openxmlformats.org/officeDocument/2006/relationships/image" Target="../media/image192.png"/><Relationship Id="rId55" Type="http://schemas.openxmlformats.org/officeDocument/2006/relationships/image" Target="../media/image46.png"/><Relationship Id="rId56" Type="http://schemas.openxmlformats.org/officeDocument/2006/relationships/image" Target="../media/image197.png"/><Relationship Id="rId57" Type="http://schemas.openxmlformats.org/officeDocument/2006/relationships/image" Target="../media/image250.png"/><Relationship Id="rId58" Type="http://schemas.openxmlformats.org/officeDocument/2006/relationships/image" Target="../media/image251.png"/><Relationship Id="rId59" Type="http://schemas.openxmlformats.org/officeDocument/2006/relationships/image" Target="../media/image252.png"/><Relationship Id="rId60" Type="http://schemas.openxmlformats.org/officeDocument/2006/relationships/image" Target="../media/image253.png"/><Relationship Id="rId61" Type="http://schemas.openxmlformats.org/officeDocument/2006/relationships/image" Target="../media/image254.png"/><Relationship Id="rId62" Type="http://schemas.openxmlformats.org/officeDocument/2006/relationships/image" Target="../media/image255.png"/><Relationship Id="rId63" Type="http://schemas.openxmlformats.org/officeDocument/2006/relationships/image" Target="../media/image256.png"/><Relationship Id="rId64" Type="http://schemas.openxmlformats.org/officeDocument/2006/relationships/image" Target="../media/image257.jpg"/><Relationship Id="rId65" Type="http://schemas.openxmlformats.org/officeDocument/2006/relationships/image" Target="../media/image258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9.png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6" Type="http://schemas.openxmlformats.org/officeDocument/2006/relationships/image" Target="../media/image263.png"/><Relationship Id="rId7" Type="http://schemas.openxmlformats.org/officeDocument/2006/relationships/image" Target="../media/image264.png"/><Relationship Id="rId8" Type="http://schemas.openxmlformats.org/officeDocument/2006/relationships/image" Target="../media/image265.png"/><Relationship Id="rId9" Type="http://schemas.openxmlformats.org/officeDocument/2006/relationships/image" Target="../media/image266.png"/><Relationship Id="rId10" Type="http://schemas.openxmlformats.org/officeDocument/2006/relationships/image" Target="../media/image267.png"/><Relationship Id="rId11" Type="http://schemas.openxmlformats.org/officeDocument/2006/relationships/image" Target="../media/image268.png"/><Relationship Id="rId12" Type="http://schemas.openxmlformats.org/officeDocument/2006/relationships/image" Target="../media/image269.png"/><Relationship Id="rId13" Type="http://schemas.openxmlformats.org/officeDocument/2006/relationships/image" Target="../media/image270.png"/><Relationship Id="rId14" Type="http://schemas.openxmlformats.org/officeDocument/2006/relationships/image" Target="../media/image271.png"/><Relationship Id="rId15" Type="http://schemas.openxmlformats.org/officeDocument/2006/relationships/image" Target="../media/image272.png"/><Relationship Id="rId16" Type="http://schemas.openxmlformats.org/officeDocument/2006/relationships/image" Target="../media/image273.png"/><Relationship Id="rId17" Type="http://schemas.openxmlformats.org/officeDocument/2006/relationships/image" Target="../media/image274.png"/><Relationship Id="rId18" Type="http://schemas.openxmlformats.org/officeDocument/2006/relationships/image" Target="../media/image275.png"/><Relationship Id="rId19" Type="http://schemas.openxmlformats.org/officeDocument/2006/relationships/image" Target="../media/image276.png"/><Relationship Id="rId20" Type="http://schemas.openxmlformats.org/officeDocument/2006/relationships/image" Target="../media/image277.png"/><Relationship Id="rId21" Type="http://schemas.openxmlformats.org/officeDocument/2006/relationships/image" Target="../media/image278.png"/><Relationship Id="rId22" Type="http://schemas.openxmlformats.org/officeDocument/2006/relationships/image" Target="../media/image279.png"/><Relationship Id="rId23" Type="http://schemas.openxmlformats.org/officeDocument/2006/relationships/image" Target="../media/image280.png"/><Relationship Id="rId24" Type="http://schemas.openxmlformats.org/officeDocument/2006/relationships/image" Target="../media/image281.png"/><Relationship Id="rId25" Type="http://schemas.openxmlformats.org/officeDocument/2006/relationships/image" Target="../media/image282.png"/><Relationship Id="rId26" Type="http://schemas.openxmlformats.org/officeDocument/2006/relationships/image" Target="../media/image283.png"/><Relationship Id="rId27" Type="http://schemas.openxmlformats.org/officeDocument/2006/relationships/image" Target="../media/image284.png"/><Relationship Id="rId28" Type="http://schemas.openxmlformats.org/officeDocument/2006/relationships/image" Target="../media/image285.png"/><Relationship Id="rId29" Type="http://schemas.openxmlformats.org/officeDocument/2006/relationships/image" Target="../media/image286.png"/><Relationship Id="rId30" Type="http://schemas.openxmlformats.org/officeDocument/2006/relationships/image" Target="../media/image287.png"/><Relationship Id="rId31" Type="http://schemas.openxmlformats.org/officeDocument/2006/relationships/image" Target="../media/image288.png"/><Relationship Id="rId32" Type="http://schemas.openxmlformats.org/officeDocument/2006/relationships/image" Target="../media/image289.png"/><Relationship Id="rId33" Type="http://schemas.openxmlformats.org/officeDocument/2006/relationships/image" Target="../media/image290.png"/><Relationship Id="rId34" Type="http://schemas.openxmlformats.org/officeDocument/2006/relationships/image" Target="../media/image291.png"/><Relationship Id="rId35" Type="http://schemas.openxmlformats.org/officeDocument/2006/relationships/image" Target="../media/image292.png"/><Relationship Id="rId36" Type="http://schemas.openxmlformats.org/officeDocument/2006/relationships/image" Target="../media/image293.png"/><Relationship Id="rId37" Type="http://schemas.openxmlformats.org/officeDocument/2006/relationships/image" Target="../media/image294.png"/><Relationship Id="rId38" Type="http://schemas.openxmlformats.org/officeDocument/2006/relationships/image" Target="../media/image295.png"/><Relationship Id="rId39" Type="http://schemas.openxmlformats.org/officeDocument/2006/relationships/image" Target="../media/image296.png"/><Relationship Id="rId40" Type="http://schemas.openxmlformats.org/officeDocument/2006/relationships/image" Target="../media/image297.png"/><Relationship Id="rId41" Type="http://schemas.openxmlformats.org/officeDocument/2006/relationships/image" Target="../media/image298.png"/><Relationship Id="rId42" Type="http://schemas.openxmlformats.org/officeDocument/2006/relationships/image" Target="../media/image299.png"/><Relationship Id="rId43" Type="http://schemas.openxmlformats.org/officeDocument/2006/relationships/image" Target="../media/image300.png"/><Relationship Id="rId44" Type="http://schemas.openxmlformats.org/officeDocument/2006/relationships/image" Target="../media/image301.png"/><Relationship Id="rId45" Type="http://schemas.openxmlformats.org/officeDocument/2006/relationships/image" Target="../media/image302.png"/><Relationship Id="rId46" Type="http://schemas.openxmlformats.org/officeDocument/2006/relationships/image" Target="../media/image303.png"/><Relationship Id="rId47" Type="http://schemas.openxmlformats.org/officeDocument/2006/relationships/image" Target="../media/image304.png"/><Relationship Id="rId48" Type="http://schemas.openxmlformats.org/officeDocument/2006/relationships/image" Target="../media/image305.png"/><Relationship Id="rId49" Type="http://schemas.openxmlformats.org/officeDocument/2006/relationships/image" Target="../media/image306.png"/><Relationship Id="rId50" Type="http://schemas.openxmlformats.org/officeDocument/2006/relationships/image" Target="../media/image307.png"/><Relationship Id="rId51" Type="http://schemas.openxmlformats.org/officeDocument/2006/relationships/image" Target="../media/image308.png"/><Relationship Id="rId52" Type="http://schemas.openxmlformats.org/officeDocument/2006/relationships/image" Target="../media/image309.png"/><Relationship Id="rId53" Type="http://schemas.openxmlformats.org/officeDocument/2006/relationships/image" Target="../media/image310.png"/><Relationship Id="rId54" Type="http://schemas.openxmlformats.org/officeDocument/2006/relationships/image" Target="../media/image311.png"/><Relationship Id="rId55" Type="http://schemas.openxmlformats.org/officeDocument/2006/relationships/image" Target="../media/image312.png"/><Relationship Id="rId56" Type="http://schemas.openxmlformats.org/officeDocument/2006/relationships/image" Target="../media/image313.png"/><Relationship Id="rId57" Type="http://schemas.openxmlformats.org/officeDocument/2006/relationships/image" Target="../media/image314.png"/><Relationship Id="rId58" Type="http://schemas.openxmlformats.org/officeDocument/2006/relationships/image" Target="../media/image315.png"/><Relationship Id="rId59" Type="http://schemas.openxmlformats.org/officeDocument/2006/relationships/image" Target="../media/image316.png"/><Relationship Id="rId60" Type="http://schemas.openxmlformats.org/officeDocument/2006/relationships/image" Target="../media/image317.png"/><Relationship Id="rId61" Type="http://schemas.openxmlformats.org/officeDocument/2006/relationships/image" Target="../media/image318.png"/><Relationship Id="rId62" Type="http://schemas.openxmlformats.org/officeDocument/2006/relationships/image" Target="../media/image319.png"/><Relationship Id="rId63" Type="http://schemas.openxmlformats.org/officeDocument/2006/relationships/image" Target="../media/image320.png"/><Relationship Id="rId64" Type="http://schemas.openxmlformats.org/officeDocument/2006/relationships/image" Target="../media/image321.png"/><Relationship Id="rId65" Type="http://schemas.openxmlformats.org/officeDocument/2006/relationships/image" Target="../media/image322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3.png"/><Relationship Id="rId3" Type="http://schemas.openxmlformats.org/officeDocument/2006/relationships/image" Target="../media/image324.png"/><Relationship Id="rId4" Type="http://schemas.openxmlformats.org/officeDocument/2006/relationships/image" Target="../media/image325.png"/><Relationship Id="rId5" Type="http://schemas.openxmlformats.org/officeDocument/2006/relationships/image" Target="../media/image326.png"/><Relationship Id="rId6" Type="http://schemas.openxmlformats.org/officeDocument/2006/relationships/image" Target="../media/image327.png"/><Relationship Id="rId7" Type="http://schemas.openxmlformats.org/officeDocument/2006/relationships/image" Target="../media/image328.png"/><Relationship Id="rId8" Type="http://schemas.openxmlformats.org/officeDocument/2006/relationships/image" Target="../media/image329.png"/><Relationship Id="rId9" Type="http://schemas.openxmlformats.org/officeDocument/2006/relationships/image" Target="../media/image330.png"/><Relationship Id="rId10" Type="http://schemas.openxmlformats.org/officeDocument/2006/relationships/image" Target="../media/image331.png"/><Relationship Id="rId11" Type="http://schemas.openxmlformats.org/officeDocument/2006/relationships/image" Target="../media/image332.png"/><Relationship Id="rId12" Type="http://schemas.openxmlformats.org/officeDocument/2006/relationships/image" Target="../media/image333.png"/><Relationship Id="rId13" Type="http://schemas.openxmlformats.org/officeDocument/2006/relationships/image" Target="../media/image334.png"/><Relationship Id="rId14" Type="http://schemas.openxmlformats.org/officeDocument/2006/relationships/image" Target="../media/image335.png"/><Relationship Id="rId15" Type="http://schemas.openxmlformats.org/officeDocument/2006/relationships/image" Target="../media/image336.png"/><Relationship Id="rId16" Type="http://schemas.openxmlformats.org/officeDocument/2006/relationships/image" Target="../media/image337.png"/><Relationship Id="rId17" Type="http://schemas.openxmlformats.org/officeDocument/2006/relationships/image" Target="../media/image338.png"/><Relationship Id="rId18" Type="http://schemas.openxmlformats.org/officeDocument/2006/relationships/image" Target="../media/image339.png"/><Relationship Id="rId19" Type="http://schemas.openxmlformats.org/officeDocument/2006/relationships/image" Target="../media/image340.png"/><Relationship Id="rId20" Type="http://schemas.openxmlformats.org/officeDocument/2006/relationships/image" Target="../media/image341.png"/><Relationship Id="rId21" Type="http://schemas.openxmlformats.org/officeDocument/2006/relationships/image" Target="../media/image342.png"/><Relationship Id="rId22" Type="http://schemas.openxmlformats.org/officeDocument/2006/relationships/image" Target="../media/image343.png"/><Relationship Id="rId23" Type="http://schemas.openxmlformats.org/officeDocument/2006/relationships/image" Target="../media/image344.png"/><Relationship Id="rId24" Type="http://schemas.openxmlformats.org/officeDocument/2006/relationships/image" Target="../media/image345.png"/><Relationship Id="rId25" Type="http://schemas.openxmlformats.org/officeDocument/2006/relationships/image" Target="../media/image346.png"/><Relationship Id="rId26" Type="http://schemas.openxmlformats.org/officeDocument/2006/relationships/image" Target="../media/image347.png"/><Relationship Id="rId27" Type="http://schemas.openxmlformats.org/officeDocument/2006/relationships/image" Target="../media/image348.png"/><Relationship Id="rId28" Type="http://schemas.openxmlformats.org/officeDocument/2006/relationships/image" Target="../media/image349.png"/><Relationship Id="rId29" Type="http://schemas.openxmlformats.org/officeDocument/2006/relationships/image" Target="../media/image350.png"/><Relationship Id="rId30" Type="http://schemas.openxmlformats.org/officeDocument/2006/relationships/image" Target="../media/image351.png"/><Relationship Id="rId31" Type="http://schemas.openxmlformats.org/officeDocument/2006/relationships/image" Target="../media/image352.png"/><Relationship Id="rId32" Type="http://schemas.openxmlformats.org/officeDocument/2006/relationships/image" Target="../media/image353.png"/><Relationship Id="rId33" Type="http://schemas.openxmlformats.org/officeDocument/2006/relationships/image" Target="../media/image354.png"/><Relationship Id="rId34" Type="http://schemas.openxmlformats.org/officeDocument/2006/relationships/image" Target="../media/image355.png"/><Relationship Id="rId35" Type="http://schemas.openxmlformats.org/officeDocument/2006/relationships/image" Target="../media/image356.png"/><Relationship Id="rId36" Type="http://schemas.openxmlformats.org/officeDocument/2006/relationships/image" Target="../media/image357.png"/><Relationship Id="rId37" Type="http://schemas.openxmlformats.org/officeDocument/2006/relationships/image" Target="../media/image358.png"/><Relationship Id="rId38" Type="http://schemas.openxmlformats.org/officeDocument/2006/relationships/image" Target="../media/image359.png"/><Relationship Id="rId39" Type="http://schemas.openxmlformats.org/officeDocument/2006/relationships/image" Target="../media/image360.png"/><Relationship Id="rId40" Type="http://schemas.openxmlformats.org/officeDocument/2006/relationships/image" Target="../media/image361.png"/><Relationship Id="rId41" Type="http://schemas.openxmlformats.org/officeDocument/2006/relationships/image" Target="../media/image362.png"/><Relationship Id="rId42" Type="http://schemas.openxmlformats.org/officeDocument/2006/relationships/image" Target="../media/image363.png"/><Relationship Id="rId43" Type="http://schemas.openxmlformats.org/officeDocument/2006/relationships/image" Target="../media/image364.png"/><Relationship Id="rId44" Type="http://schemas.openxmlformats.org/officeDocument/2006/relationships/image" Target="../media/image365.png"/><Relationship Id="rId45" Type="http://schemas.openxmlformats.org/officeDocument/2006/relationships/image" Target="../media/image366.png"/><Relationship Id="rId46" Type="http://schemas.openxmlformats.org/officeDocument/2006/relationships/image" Target="../media/image367.png"/><Relationship Id="rId47" Type="http://schemas.openxmlformats.org/officeDocument/2006/relationships/image" Target="../media/image368.png"/><Relationship Id="rId48" Type="http://schemas.openxmlformats.org/officeDocument/2006/relationships/image" Target="../media/image369.png"/><Relationship Id="rId49" Type="http://schemas.openxmlformats.org/officeDocument/2006/relationships/image" Target="../media/image370.png"/><Relationship Id="rId50" Type="http://schemas.openxmlformats.org/officeDocument/2006/relationships/image" Target="../media/image371.png"/><Relationship Id="rId51" Type="http://schemas.openxmlformats.org/officeDocument/2006/relationships/image" Target="../media/image372.png"/><Relationship Id="rId52" Type="http://schemas.openxmlformats.org/officeDocument/2006/relationships/image" Target="../media/image373.png"/><Relationship Id="rId53" Type="http://schemas.openxmlformats.org/officeDocument/2006/relationships/image" Target="../media/image374.png"/><Relationship Id="rId54" Type="http://schemas.openxmlformats.org/officeDocument/2006/relationships/image" Target="../media/image375.png"/><Relationship Id="rId55" Type="http://schemas.openxmlformats.org/officeDocument/2006/relationships/image" Target="../media/image376.png"/><Relationship Id="rId56" Type="http://schemas.openxmlformats.org/officeDocument/2006/relationships/image" Target="../media/image377.png"/><Relationship Id="rId57" Type="http://schemas.openxmlformats.org/officeDocument/2006/relationships/image" Target="../media/image378.png"/><Relationship Id="rId58" Type="http://schemas.openxmlformats.org/officeDocument/2006/relationships/image" Target="../media/image379.png"/><Relationship Id="rId59" Type="http://schemas.openxmlformats.org/officeDocument/2006/relationships/image" Target="../media/image380.png"/><Relationship Id="rId60" Type="http://schemas.openxmlformats.org/officeDocument/2006/relationships/image" Target="../media/image381.png"/><Relationship Id="rId61" Type="http://schemas.openxmlformats.org/officeDocument/2006/relationships/image" Target="../media/image382.png"/><Relationship Id="rId62" Type="http://schemas.openxmlformats.org/officeDocument/2006/relationships/image" Target="../media/image383.png"/><Relationship Id="rId63" Type="http://schemas.openxmlformats.org/officeDocument/2006/relationships/image" Target="../media/image384.png"/><Relationship Id="rId64" Type="http://schemas.openxmlformats.org/officeDocument/2006/relationships/image" Target="../media/image385.png"/><Relationship Id="rId65" Type="http://schemas.openxmlformats.org/officeDocument/2006/relationships/image" Target="../media/image386.png"/><Relationship Id="rId66" Type="http://schemas.openxmlformats.org/officeDocument/2006/relationships/image" Target="../media/image387.png"/><Relationship Id="rId67" Type="http://schemas.openxmlformats.org/officeDocument/2006/relationships/image" Target="../media/image388.png"/><Relationship Id="rId68" Type="http://schemas.openxmlformats.org/officeDocument/2006/relationships/image" Target="../media/image389.png"/><Relationship Id="rId69" Type="http://schemas.openxmlformats.org/officeDocument/2006/relationships/image" Target="../media/image390.png"/><Relationship Id="rId70" Type="http://schemas.openxmlformats.org/officeDocument/2006/relationships/image" Target="../media/image391.png"/><Relationship Id="rId71" Type="http://schemas.openxmlformats.org/officeDocument/2006/relationships/image" Target="../media/image392.png"/><Relationship Id="rId72" Type="http://schemas.openxmlformats.org/officeDocument/2006/relationships/image" Target="../media/image393.png"/><Relationship Id="rId73" Type="http://schemas.openxmlformats.org/officeDocument/2006/relationships/image" Target="../media/image394.png"/><Relationship Id="rId74" Type="http://schemas.openxmlformats.org/officeDocument/2006/relationships/image" Target="../media/image395.png"/><Relationship Id="rId75" Type="http://schemas.openxmlformats.org/officeDocument/2006/relationships/image" Target="../media/image396.png"/><Relationship Id="rId76" Type="http://schemas.openxmlformats.org/officeDocument/2006/relationships/image" Target="../media/image397.png"/><Relationship Id="rId77" Type="http://schemas.openxmlformats.org/officeDocument/2006/relationships/image" Target="../media/image398.png"/><Relationship Id="rId78" Type="http://schemas.openxmlformats.org/officeDocument/2006/relationships/image" Target="../media/image399.png"/><Relationship Id="rId79" Type="http://schemas.openxmlformats.org/officeDocument/2006/relationships/image" Target="../media/image400.png"/><Relationship Id="rId80" Type="http://schemas.openxmlformats.org/officeDocument/2006/relationships/image" Target="../media/image401.png"/><Relationship Id="rId81" Type="http://schemas.openxmlformats.org/officeDocument/2006/relationships/image" Target="../media/image402.png"/><Relationship Id="rId82" Type="http://schemas.openxmlformats.org/officeDocument/2006/relationships/image" Target="../media/image403.png"/><Relationship Id="rId83" Type="http://schemas.openxmlformats.org/officeDocument/2006/relationships/image" Target="../media/image404.png"/><Relationship Id="rId84" Type="http://schemas.openxmlformats.org/officeDocument/2006/relationships/image" Target="../media/image405.png"/><Relationship Id="rId85" Type="http://schemas.openxmlformats.org/officeDocument/2006/relationships/image" Target="../media/image406.png"/><Relationship Id="rId86" Type="http://schemas.openxmlformats.org/officeDocument/2006/relationships/image" Target="../media/image407.png"/><Relationship Id="rId87" Type="http://schemas.openxmlformats.org/officeDocument/2006/relationships/image" Target="../media/image408.png"/><Relationship Id="rId88" Type="http://schemas.openxmlformats.org/officeDocument/2006/relationships/image" Target="../media/image409.png"/><Relationship Id="rId89" Type="http://schemas.openxmlformats.org/officeDocument/2006/relationships/image" Target="../media/image410.png"/><Relationship Id="rId90" Type="http://schemas.openxmlformats.org/officeDocument/2006/relationships/image" Target="../media/image411.png"/><Relationship Id="rId91" Type="http://schemas.openxmlformats.org/officeDocument/2006/relationships/image" Target="../media/image412.png"/><Relationship Id="rId92" Type="http://schemas.openxmlformats.org/officeDocument/2006/relationships/image" Target="../media/image413.png"/><Relationship Id="rId93" Type="http://schemas.openxmlformats.org/officeDocument/2006/relationships/image" Target="../media/image414.png"/><Relationship Id="rId94" Type="http://schemas.openxmlformats.org/officeDocument/2006/relationships/image" Target="../media/image415.png"/><Relationship Id="rId95" Type="http://schemas.openxmlformats.org/officeDocument/2006/relationships/image" Target="../media/image416.png"/><Relationship Id="rId96" Type="http://schemas.openxmlformats.org/officeDocument/2006/relationships/image" Target="../media/image417.png"/><Relationship Id="rId97" Type="http://schemas.openxmlformats.org/officeDocument/2006/relationships/image" Target="../media/image418.png"/><Relationship Id="rId98" Type="http://schemas.openxmlformats.org/officeDocument/2006/relationships/image" Target="../media/image419.png"/><Relationship Id="rId99" Type="http://schemas.openxmlformats.org/officeDocument/2006/relationships/image" Target="../media/image420.png"/><Relationship Id="rId100" Type="http://schemas.openxmlformats.org/officeDocument/2006/relationships/image" Target="../media/image421.png"/><Relationship Id="rId101" Type="http://schemas.openxmlformats.org/officeDocument/2006/relationships/image" Target="../media/image422.png"/><Relationship Id="rId102" Type="http://schemas.openxmlformats.org/officeDocument/2006/relationships/image" Target="../media/image423.png"/><Relationship Id="rId103" Type="http://schemas.openxmlformats.org/officeDocument/2006/relationships/image" Target="../media/image424.png"/><Relationship Id="rId104" Type="http://schemas.openxmlformats.org/officeDocument/2006/relationships/image" Target="../media/image425.png"/><Relationship Id="rId105" Type="http://schemas.openxmlformats.org/officeDocument/2006/relationships/image" Target="../media/image426.png"/><Relationship Id="rId106" Type="http://schemas.openxmlformats.org/officeDocument/2006/relationships/image" Target="../media/image427.png"/><Relationship Id="rId107" Type="http://schemas.openxmlformats.org/officeDocument/2006/relationships/image" Target="../media/image428.png"/><Relationship Id="rId108" Type="http://schemas.openxmlformats.org/officeDocument/2006/relationships/image" Target="../media/image429.png"/><Relationship Id="rId109" Type="http://schemas.openxmlformats.org/officeDocument/2006/relationships/image" Target="../media/image430.png"/><Relationship Id="rId110" Type="http://schemas.openxmlformats.org/officeDocument/2006/relationships/image" Target="../media/image431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2.png"/><Relationship Id="rId3" Type="http://schemas.openxmlformats.org/officeDocument/2006/relationships/image" Target="../media/image433.png"/><Relationship Id="rId4" Type="http://schemas.openxmlformats.org/officeDocument/2006/relationships/image" Target="../media/image434.png"/><Relationship Id="rId5" Type="http://schemas.openxmlformats.org/officeDocument/2006/relationships/image" Target="../media/image435.png"/><Relationship Id="rId6" Type="http://schemas.openxmlformats.org/officeDocument/2006/relationships/image" Target="../media/image436.png"/><Relationship Id="rId7" Type="http://schemas.openxmlformats.org/officeDocument/2006/relationships/image" Target="../media/image437.png"/><Relationship Id="rId8" Type="http://schemas.openxmlformats.org/officeDocument/2006/relationships/image" Target="../media/image438.png"/><Relationship Id="rId9" Type="http://schemas.openxmlformats.org/officeDocument/2006/relationships/image" Target="../media/image439.png"/><Relationship Id="rId10" Type="http://schemas.openxmlformats.org/officeDocument/2006/relationships/image" Target="../media/image440.png"/><Relationship Id="rId11" Type="http://schemas.openxmlformats.org/officeDocument/2006/relationships/image" Target="../media/image441.png"/><Relationship Id="rId12" Type="http://schemas.openxmlformats.org/officeDocument/2006/relationships/image" Target="../media/image442.png"/><Relationship Id="rId13" Type="http://schemas.openxmlformats.org/officeDocument/2006/relationships/image" Target="../media/image443.png"/><Relationship Id="rId14" Type="http://schemas.openxmlformats.org/officeDocument/2006/relationships/image" Target="../media/image444.png"/><Relationship Id="rId15" Type="http://schemas.openxmlformats.org/officeDocument/2006/relationships/image" Target="../media/image445.png"/><Relationship Id="rId16" Type="http://schemas.openxmlformats.org/officeDocument/2006/relationships/image" Target="../media/image446.png"/><Relationship Id="rId17" Type="http://schemas.openxmlformats.org/officeDocument/2006/relationships/image" Target="../media/image447.png"/><Relationship Id="rId18" Type="http://schemas.openxmlformats.org/officeDocument/2006/relationships/image" Target="../media/image448.png"/><Relationship Id="rId19" Type="http://schemas.openxmlformats.org/officeDocument/2006/relationships/image" Target="../media/image449.png"/><Relationship Id="rId20" Type="http://schemas.openxmlformats.org/officeDocument/2006/relationships/image" Target="../media/image450.png"/><Relationship Id="rId21" Type="http://schemas.openxmlformats.org/officeDocument/2006/relationships/image" Target="../media/image451.png"/><Relationship Id="rId22" Type="http://schemas.openxmlformats.org/officeDocument/2006/relationships/image" Target="../media/image452.png"/><Relationship Id="rId23" Type="http://schemas.openxmlformats.org/officeDocument/2006/relationships/image" Target="../media/image453.png"/><Relationship Id="rId24" Type="http://schemas.openxmlformats.org/officeDocument/2006/relationships/image" Target="../media/image454.png"/><Relationship Id="rId25" Type="http://schemas.openxmlformats.org/officeDocument/2006/relationships/image" Target="../media/image455.png"/><Relationship Id="rId26" Type="http://schemas.openxmlformats.org/officeDocument/2006/relationships/image" Target="../media/image456.png"/><Relationship Id="rId27" Type="http://schemas.openxmlformats.org/officeDocument/2006/relationships/image" Target="../media/image457.png"/><Relationship Id="rId28" Type="http://schemas.openxmlformats.org/officeDocument/2006/relationships/image" Target="../media/image458.png"/><Relationship Id="rId29" Type="http://schemas.openxmlformats.org/officeDocument/2006/relationships/image" Target="../media/image459.png"/><Relationship Id="rId30" Type="http://schemas.openxmlformats.org/officeDocument/2006/relationships/image" Target="../media/image460.png"/><Relationship Id="rId31" Type="http://schemas.openxmlformats.org/officeDocument/2006/relationships/image" Target="../media/image461.png"/><Relationship Id="rId32" Type="http://schemas.openxmlformats.org/officeDocument/2006/relationships/image" Target="../media/image462.png"/><Relationship Id="rId33" Type="http://schemas.openxmlformats.org/officeDocument/2006/relationships/image" Target="../media/image463.png"/><Relationship Id="rId34" Type="http://schemas.openxmlformats.org/officeDocument/2006/relationships/image" Target="../media/image464.png"/><Relationship Id="rId35" Type="http://schemas.openxmlformats.org/officeDocument/2006/relationships/image" Target="../media/image465.png"/><Relationship Id="rId36" Type="http://schemas.openxmlformats.org/officeDocument/2006/relationships/image" Target="../media/image466.png"/><Relationship Id="rId37" Type="http://schemas.openxmlformats.org/officeDocument/2006/relationships/image" Target="../media/image467.png"/><Relationship Id="rId38" Type="http://schemas.openxmlformats.org/officeDocument/2006/relationships/image" Target="../media/image468.png"/><Relationship Id="rId39" Type="http://schemas.openxmlformats.org/officeDocument/2006/relationships/image" Target="../media/image469.png"/><Relationship Id="rId40" Type="http://schemas.openxmlformats.org/officeDocument/2006/relationships/image" Target="../media/image470.png"/><Relationship Id="rId41" Type="http://schemas.openxmlformats.org/officeDocument/2006/relationships/image" Target="../media/image471.png"/><Relationship Id="rId42" Type="http://schemas.openxmlformats.org/officeDocument/2006/relationships/image" Target="../media/image472.png"/><Relationship Id="rId43" Type="http://schemas.openxmlformats.org/officeDocument/2006/relationships/image" Target="../media/image473.png"/><Relationship Id="rId44" Type="http://schemas.openxmlformats.org/officeDocument/2006/relationships/image" Target="../media/image474.png"/><Relationship Id="rId45" Type="http://schemas.openxmlformats.org/officeDocument/2006/relationships/image" Target="../media/image475.png"/><Relationship Id="rId46" Type="http://schemas.openxmlformats.org/officeDocument/2006/relationships/image" Target="../media/image476.png"/><Relationship Id="rId47" Type="http://schemas.openxmlformats.org/officeDocument/2006/relationships/image" Target="../media/image477.png"/><Relationship Id="rId48" Type="http://schemas.openxmlformats.org/officeDocument/2006/relationships/image" Target="../media/image478.png"/><Relationship Id="rId49" Type="http://schemas.openxmlformats.org/officeDocument/2006/relationships/image" Target="../media/image479.png"/><Relationship Id="rId50" Type="http://schemas.openxmlformats.org/officeDocument/2006/relationships/image" Target="../media/image480.png"/><Relationship Id="rId51" Type="http://schemas.openxmlformats.org/officeDocument/2006/relationships/image" Target="../media/image48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86" y="0"/>
            <a:ext cx="9145905" cy="6858000"/>
            <a:chOff x="-686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86" y="0"/>
              <a:ext cx="914557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2439" y="1562100"/>
              <a:ext cx="5560060" cy="23139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00" y="4119136"/>
              <a:ext cx="2637790" cy="26228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4710" y="243594"/>
            <a:ext cx="4507865" cy="1273810"/>
          </a:xfrm>
          <a:prstGeom prst="rect"/>
        </p:spPr>
        <p:txBody>
          <a:bodyPr wrap="square" lIns="0" tIns="1581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45"/>
              </a:spcBef>
            </a:pPr>
            <a:r>
              <a:rPr dirty="0" sz="4300">
                <a:solidFill>
                  <a:srgbClr val="000000"/>
                </a:solidFill>
                <a:latin typeface="Times New Roman"/>
                <a:cs typeface="Times New Roman"/>
              </a:rPr>
              <a:t>Jaunatnes</a:t>
            </a:r>
            <a:r>
              <a:rPr dirty="0" sz="4300" spc="-4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4300">
                <a:solidFill>
                  <a:srgbClr val="000000"/>
                </a:solidFill>
                <a:latin typeface="Times New Roman"/>
                <a:cs typeface="Times New Roman"/>
              </a:rPr>
              <a:t>darbinieki</a:t>
            </a:r>
            <a:endParaRPr sz="4300">
              <a:latin typeface="Times New Roman"/>
              <a:cs typeface="Times New Roman"/>
            </a:endParaRPr>
          </a:p>
          <a:p>
            <a:pPr algn="ctr" marL="3810">
              <a:lnSpc>
                <a:spcPct val="100000"/>
              </a:lnSpc>
              <a:spcBef>
                <a:spcPts val="640"/>
              </a:spcBef>
            </a:pPr>
            <a:r>
              <a:rPr dirty="0" sz="2400" spc="-5">
                <a:solidFill>
                  <a:srgbClr val="000000"/>
                </a:solidFill>
                <a:latin typeface="Times New Roman"/>
                <a:cs typeface="Times New Roman"/>
              </a:rPr>
              <a:t>Rēzeknes</a:t>
            </a:r>
            <a:r>
              <a:rPr dirty="0" sz="2400" spc="-2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000000"/>
                </a:solidFill>
                <a:latin typeface="Times New Roman"/>
                <a:cs typeface="Times New Roman"/>
              </a:rPr>
              <a:t>novada</a:t>
            </a:r>
            <a:r>
              <a:rPr dirty="0" sz="2400" spc="-1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000000"/>
                </a:solidFill>
                <a:latin typeface="Times New Roman"/>
                <a:cs typeface="Times New Roman"/>
              </a:rPr>
              <a:t>pašvaldībā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67155" y="762000"/>
            <a:ext cx="5644515" cy="6096000"/>
            <a:chOff x="1367155" y="762000"/>
            <a:chExt cx="5644515" cy="6096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7155" y="762000"/>
              <a:ext cx="5644515" cy="6095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0647" y="3155124"/>
              <a:ext cx="333654" cy="3348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1600" y="2778760"/>
              <a:ext cx="816279" cy="2453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2630" y="3348037"/>
              <a:ext cx="538162" cy="5381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6200" y="2312187"/>
              <a:ext cx="466572" cy="4665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8200" y="3355213"/>
              <a:ext cx="381000" cy="381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76600" y="1752600"/>
              <a:ext cx="609600" cy="6096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05225" y="4495800"/>
              <a:ext cx="609600" cy="6096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21071" y="4532820"/>
              <a:ext cx="404812" cy="4048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15306" y="1861566"/>
              <a:ext cx="446849" cy="457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46347" y="6019800"/>
              <a:ext cx="568960" cy="4572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27600" y="5638800"/>
              <a:ext cx="591845" cy="4572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99103" y="5257800"/>
              <a:ext cx="380644" cy="3810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59580" y="4418164"/>
              <a:ext cx="469391" cy="3440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43297" y="4946357"/>
              <a:ext cx="185737" cy="31804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31128" y="5181600"/>
              <a:ext cx="533400" cy="5334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91252" y="2719323"/>
              <a:ext cx="406400" cy="3048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94401" y="3886200"/>
              <a:ext cx="378967" cy="3810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73370" y="3320999"/>
              <a:ext cx="394779" cy="2960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Jaunatnes</a:t>
            </a:r>
            <a:r>
              <a:rPr dirty="0" spc="-100"/>
              <a:t> </a:t>
            </a:r>
            <a:r>
              <a:rPr dirty="0" spc="-10"/>
              <a:t>pasākumi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180465">
              <a:lnSpc>
                <a:spcPts val="2510"/>
              </a:lnSpc>
              <a:spcBef>
                <a:spcPts val="100"/>
              </a:spcBef>
            </a:pPr>
            <a:r>
              <a:rPr dirty="0" spc="-10"/>
              <a:t>(realizētie)</a:t>
            </a:r>
          </a:p>
          <a:p>
            <a:pPr marL="287020" indent="-274320">
              <a:lnSpc>
                <a:spcPts val="2750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0">
                <a:solidFill>
                  <a:srgbClr val="000000"/>
                </a:solidFill>
                <a:latin typeface="Constantia"/>
                <a:cs typeface="Constantia"/>
              </a:rPr>
              <a:t>Jaunatnes</a:t>
            </a:r>
            <a:r>
              <a:rPr dirty="0" sz="2400" spc="-135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gada</a:t>
            </a:r>
            <a:r>
              <a:rPr dirty="0" sz="2400" spc="-7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 spc="-10">
                <a:solidFill>
                  <a:srgbClr val="000000"/>
                </a:solidFill>
                <a:latin typeface="Constantia"/>
                <a:cs typeface="Constantia"/>
              </a:rPr>
              <a:t>balva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58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5">
                <a:solidFill>
                  <a:srgbClr val="000000"/>
                </a:solidFill>
                <a:latin typeface="Constantia"/>
                <a:cs typeface="Constantia"/>
              </a:rPr>
              <a:t>Akcija</a:t>
            </a:r>
            <a:r>
              <a:rPr dirty="0" sz="2400" spc="-6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Plogings</a:t>
            </a:r>
            <a:r>
              <a:rPr dirty="0" sz="2400" spc="-6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 spc="-5">
                <a:solidFill>
                  <a:srgbClr val="000000"/>
                </a:solidFill>
                <a:latin typeface="Constantia"/>
                <a:cs typeface="Constantia"/>
              </a:rPr>
              <a:t>,,Skrien</a:t>
            </a:r>
            <a:r>
              <a:rPr dirty="0" sz="2400" spc="-6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zaļi</a:t>
            </a:r>
            <a:r>
              <a:rPr dirty="0" sz="2400" spc="-25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 spc="-10">
                <a:solidFill>
                  <a:srgbClr val="000000"/>
                </a:solidFill>
                <a:latin typeface="Constantia"/>
                <a:cs typeface="Constantia"/>
              </a:rPr>
              <a:t>Rēzeknes</a:t>
            </a:r>
            <a:r>
              <a:rPr dirty="0" sz="2400" spc="-4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 spc="-15">
                <a:solidFill>
                  <a:srgbClr val="000000"/>
                </a:solidFill>
                <a:latin typeface="Constantia"/>
                <a:cs typeface="Constantia"/>
              </a:rPr>
              <a:t>novadā</a:t>
            </a:r>
            <a:r>
              <a:rPr dirty="0" sz="2400" spc="-4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–</a:t>
            </a:r>
            <a:r>
              <a:rPr dirty="0" sz="2400" spc="-10">
                <a:solidFill>
                  <a:srgbClr val="000000"/>
                </a:solidFill>
                <a:latin typeface="Constantia"/>
                <a:cs typeface="Constantia"/>
              </a:rPr>
              <a:t> 2022!’’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40">
                <a:solidFill>
                  <a:srgbClr val="000000"/>
                </a:solidFill>
                <a:latin typeface="Constantia"/>
                <a:cs typeface="Constantia"/>
              </a:rPr>
              <a:t>N</a:t>
            </a:r>
            <a:r>
              <a:rPr dirty="0" sz="2400" spc="-10">
                <a:solidFill>
                  <a:srgbClr val="000000"/>
                </a:solidFill>
                <a:latin typeface="Constantia"/>
                <a:cs typeface="Constantia"/>
              </a:rPr>
              <a:t>e</a:t>
            </a:r>
            <a:r>
              <a:rPr dirty="0" sz="2400" spc="-25">
                <a:solidFill>
                  <a:srgbClr val="000000"/>
                </a:solidFill>
                <a:latin typeface="Constantia"/>
                <a:cs typeface="Constantia"/>
              </a:rPr>
              <a:t>f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orm</a:t>
            </a:r>
            <a:r>
              <a:rPr dirty="0" sz="2400" spc="10">
                <a:solidFill>
                  <a:srgbClr val="000000"/>
                </a:solidFill>
                <a:latin typeface="Constantia"/>
                <a:cs typeface="Constantia"/>
              </a:rPr>
              <a:t>ā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lā</a:t>
            </a:r>
            <a:r>
              <a:rPr dirty="0" sz="2400" spc="-11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 spc="-5">
                <a:solidFill>
                  <a:srgbClr val="000000"/>
                </a:solidFill>
                <a:latin typeface="Constantia"/>
                <a:cs typeface="Constantia"/>
              </a:rPr>
              <a:t>di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sk</a:t>
            </a:r>
            <a:r>
              <a:rPr dirty="0" sz="2400" spc="-10">
                <a:solidFill>
                  <a:srgbClr val="000000"/>
                </a:solidFill>
                <a:latin typeface="Constantia"/>
                <a:cs typeface="Constantia"/>
              </a:rPr>
              <a:t>u</a:t>
            </a:r>
            <a:r>
              <a:rPr dirty="0" sz="2400" spc="5">
                <a:solidFill>
                  <a:srgbClr val="000000"/>
                </a:solidFill>
                <a:latin typeface="Constantia"/>
                <a:cs typeface="Constantia"/>
              </a:rPr>
              <a:t>s</a:t>
            </a:r>
            <a:r>
              <a:rPr dirty="0" sz="2400" spc="-5">
                <a:solidFill>
                  <a:srgbClr val="000000"/>
                </a:solidFill>
                <a:latin typeface="Constantia"/>
                <a:cs typeface="Constantia"/>
              </a:rPr>
              <a:t>ij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a</a:t>
            </a:r>
            <a:r>
              <a:rPr dirty="0" sz="2400" spc="-7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 spc="5">
                <a:solidFill>
                  <a:srgbClr val="000000"/>
                </a:solidFill>
                <a:latin typeface="Constantia"/>
                <a:cs typeface="Constantia"/>
              </a:rPr>
              <a:t>“</a:t>
            </a:r>
            <a:r>
              <a:rPr dirty="0" sz="2400" spc="-5">
                <a:solidFill>
                  <a:srgbClr val="000000"/>
                </a:solidFill>
                <a:latin typeface="Constantia"/>
                <a:cs typeface="Constantia"/>
              </a:rPr>
              <a:t>Ka</a:t>
            </a:r>
            <a:r>
              <a:rPr dirty="0" sz="2400" spc="55">
                <a:solidFill>
                  <a:srgbClr val="000000"/>
                </a:solidFill>
                <a:latin typeface="Constantia"/>
                <a:cs typeface="Constantia"/>
              </a:rPr>
              <a:t>f</a:t>
            </a:r>
            <a:r>
              <a:rPr dirty="0" sz="2400" spc="-5">
                <a:solidFill>
                  <a:srgbClr val="000000"/>
                </a:solidFill>
                <a:latin typeface="Constantia"/>
                <a:cs typeface="Constantia"/>
              </a:rPr>
              <a:t>ij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a</a:t>
            </a:r>
            <a:r>
              <a:rPr dirty="0" sz="2400" spc="-155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ar</a:t>
            </a:r>
            <a:r>
              <a:rPr dirty="0" sz="2400" spc="-125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politiķi</a:t>
            </a:r>
            <a:r>
              <a:rPr dirty="0" sz="2400" spc="-15">
                <a:solidFill>
                  <a:srgbClr val="000000"/>
                </a:solidFill>
                <a:latin typeface="Constantia"/>
                <a:cs typeface="Constantia"/>
              </a:rPr>
              <a:t>e</a:t>
            </a:r>
            <a:r>
              <a:rPr dirty="0" sz="2400" spc="-80">
                <a:solidFill>
                  <a:srgbClr val="000000"/>
                </a:solidFill>
                <a:latin typeface="Constantia"/>
                <a:cs typeface="Constantia"/>
              </a:rPr>
              <a:t>m</a:t>
            </a:r>
            <a:r>
              <a:rPr dirty="0" sz="2400">
                <a:solidFill>
                  <a:srgbClr val="000000"/>
                </a:solidFill>
                <a:latin typeface="Constantia"/>
                <a:cs typeface="Constantia"/>
              </a:rPr>
              <a:t>”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0">
                <a:solidFill>
                  <a:srgbClr val="000000"/>
                </a:solidFill>
                <a:latin typeface="Constantia"/>
                <a:cs typeface="Constantia"/>
              </a:rPr>
              <a:t>Jaunatnes</a:t>
            </a:r>
            <a:r>
              <a:rPr dirty="0" sz="2400" spc="-13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 spc="-10">
                <a:solidFill>
                  <a:srgbClr val="000000"/>
                </a:solidFill>
                <a:latin typeface="Constantia"/>
                <a:cs typeface="Constantia"/>
              </a:rPr>
              <a:t>diena</a:t>
            </a:r>
            <a:r>
              <a:rPr dirty="0" sz="2400" spc="-65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2400" spc="-15">
                <a:solidFill>
                  <a:srgbClr val="000000"/>
                </a:solidFill>
                <a:latin typeface="Constantia"/>
                <a:cs typeface="Constantia"/>
              </a:rPr>
              <a:t>2022</a:t>
            </a:r>
            <a:endParaRPr sz="2400">
              <a:latin typeface="Constantia"/>
              <a:cs typeface="Constant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8600" y="2606294"/>
            <a:ext cx="8612505" cy="4099560"/>
            <a:chOff x="228600" y="2606294"/>
            <a:chExt cx="8612505" cy="40995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3291103"/>
              <a:ext cx="1925701" cy="27185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1851" y="3965600"/>
              <a:ext cx="3105150" cy="2044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4652" y="2606294"/>
              <a:ext cx="2891790" cy="20440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24652" y="4953000"/>
              <a:ext cx="3116072" cy="1752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75"/>
            <a:ext cx="6415722" cy="31615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7470" y="4045940"/>
            <a:ext cx="6526530" cy="25238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59" y="2914637"/>
            <a:ext cx="2360803" cy="394336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15659" y="49097"/>
            <a:ext cx="2255139" cy="37042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5854" y="3008312"/>
            <a:ext cx="6189345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25"/>
              <a:t>Paldies</a:t>
            </a:r>
            <a:r>
              <a:rPr dirty="0" sz="5400"/>
              <a:t> </a:t>
            </a:r>
            <a:r>
              <a:rPr dirty="0" sz="5400" spc="-5"/>
              <a:t>par</a:t>
            </a:r>
            <a:r>
              <a:rPr dirty="0" sz="5400" spc="-25"/>
              <a:t> </a:t>
            </a:r>
            <a:r>
              <a:rPr dirty="0" sz="5400"/>
              <a:t>uzmanību!</a:t>
            </a:r>
            <a:endParaRPr sz="5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280" y="1054100"/>
              <a:ext cx="8486140" cy="5293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86" y="0"/>
            <a:ext cx="9145905" cy="6858000"/>
            <a:chOff x="-686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99" y="402196"/>
              <a:ext cx="4132021" cy="35153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2720" y="304800"/>
              <a:ext cx="4219676" cy="36312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100" y="4203699"/>
              <a:ext cx="558800" cy="698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0860" y="4005579"/>
              <a:ext cx="731520" cy="772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7919" y="3952240"/>
              <a:ext cx="414019" cy="6908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0340" y="3883660"/>
              <a:ext cx="571499" cy="6883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15160" y="3850640"/>
              <a:ext cx="378460" cy="6832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09799" y="3815079"/>
              <a:ext cx="655319" cy="6908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43199" y="3771899"/>
              <a:ext cx="553720" cy="6781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20720" y="3655060"/>
              <a:ext cx="350519" cy="7772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77260" y="3741419"/>
              <a:ext cx="1163320" cy="6756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97119" y="3746499"/>
              <a:ext cx="520700" cy="6654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82260" y="3756660"/>
              <a:ext cx="571500" cy="6832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82639" y="3787140"/>
              <a:ext cx="652780" cy="6832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56680" y="3835399"/>
              <a:ext cx="434340" cy="6654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60539" y="3860799"/>
              <a:ext cx="487679" cy="6985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79639" y="3914140"/>
              <a:ext cx="635000" cy="7315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835899" y="3995419"/>
              <a:ext cx="558800" cy="7137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73720" y="4122419"/>
              <a:ext cx="500379" cy="70611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13334" y="4250816"/>
              <a:ext cx="462915" cy="604520"/>
            </a:xfrm>
            <a:custGeom>
              <a:avLst/>
              <a:gdLst/>
              <a:ahLst/>
              <a:cxnLst/>
              <a:rect l="l" t="t" r="r" b="b"/>
              <a:pathLst>
                <a:path w="462915" h="604520">
                  <a:moveTo>
                    <a:pt x="196087" y="0"/>
                  </a:moveTo>
                  <a:lnTo>
                    <a:pt x="0" y="104774"/>
                  </a:lnTo>
                  <a:lnTo>
                    <a:pt x="46520" y="191896"/>
                  </a:lnTo>
                  <a:lnTo>
                    <a:pt x="88315" y="169544"/>
                  </a:lnTo>
                  <a:lnTo>
                    <a:pt x="262089" y="494791"/>
                  </a:lnTo>
                  <a:lnTo>
                    <a:pt x="220294" y="517143"/>
                  </a:lnTo>
                  <a:lnTo>
                    <a:pt x="266814" y="604265"/>
                  </a:lnTo>
                  <a:lnTo>
                    <a:pt x="462902" y="499490"/>
                  </a:lnTo>
                  <a:lnTo>
                    <a:pt x="416382" y="412368"/>
                  </a:lnTo>
                  <a:lnTo>
                    <a:pt x="374586" y="434720"/>
                  </a:lnTo>
                  <a:lnTo>
                    <a:pt x="200812" y="109473"/>
                  </a:lnTo>
                  <a:lnTo>
                    <a:pt x="242595" y="87121"/>
                  </a:lnTo>
                  <a:lnTo>
                    <a:pt x="19608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13334" y="4250816"/>
              <a:ext cx="462915" cy="604520"/>
            </a:xfrm>
            <a:custGeom>
              <a:avLst/>
              <a:gdLst/>
              <a:ahLst/>
              <a:cxnLst/>
              <a:rect l="l" t="t" r="r" b="b"/>
              <a:pathLst>
                <a:path w="462915" h="604520">
                  <a:moveTo>
                    <a:pt x="0" y="104774"/>
                  </a:moveTo>
                  <a:lnTo>
                    <a:pt x="196087" y="0"/>
                  </a:lnTo>
                  <a:lnTo>
                    <a:pt x="242595" y="87121"/>
                  </a:lnTo>
                  <a:lnTo>
                    <a:pt x="200812" y="109473"/>
                  </a:lnTo>
                  <a:lnTo>
                    <a:pt x="374586" y="434720"/>
                  </a:lnTo>
                  <a:lnTo>
                    <a:pt x="416382" y="412368"/>
                  </a:lnTo>
                  <a:lnTo>
                    <a:pt x="462902" y="499490"/>
                  </a:lnTo>
                  <a:lnTo>
                    <a:pt x="266814" y="604265"/>
                  </a:lnTo>
                  <a:lnTo>
                    <a:pt x="220294" y="517143"/>
                  </a:lnTo>
                  <a:lnTo>
                    <a:pt x="262089" y="494791"/>
                  </a:lnTo>
                  <a:lnTo>
                    <a:pt x="88315" y="169544"/>
                  </a:lnTo>
                  <a:lnTo>
                    <a:pt x="46520" y="191896"/>
                  </a:lnTo>
                  <a:lnTo>
                    <a:pt x="0" y="104774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78586" y="4054729"/>
              <a:ext cx="635000" cy="675640"/>
            </a:xfrm>
            <a:custGeom>
              <a:avLst/>
              <a:gdLst/>
              <a:ahLst/>
              <a:cxnLst/>
              <a:rect l="l" t="t" r="r" b="b"/>
              <a:pathLst>
                <a:path w="635000" h="675639">
                  <a:moveTo>
                    <a:pt x="493204" y="0"/>
                  </a:moveTo>
                  <a:lnTo>
                    <a:pt x="376593" y="30099"/>
                  </a:lnTo>
                  <a:lnTo>
                    <a:pt x="454875" y="333248"/>
                  </a:lnTo>
                  <a:lnTo>
                    <a:pt x="461726" y="358987"/>
                  </a:lnTo>
                  <a:lnTo>
                    <a:pt x="467763" y="379999"/>
                  </a:lnTo>
                  <a:lnTo>
                    <a:pt x="472985" y="396273"/>
                  </a:lnTo>
                  <a:lnTo>
                    <a:pt x="477392" y="407797"/>
                  </a:lnTo>
                  <a:lnTo>
                    <a:pt x="475856" y="408178"/>
                  </a:lnTo>
                  <a:lnTo>
                    <a:pt x="466535" y="398750"/>
                  </a:lnTo>
                  <a:lnTo>
                    <a:pt x="446999" y="379942"/>
                  </a:lnTo>
                  <a:lnTo>
                    <a:pt x="133045" y="92964"/>
                  </a:lnTo>
                  <a:lnTo>
                    <a:pt x="0" y="127254"/>
                  </a:lnTo>
                  <a:lnTo>
                    <a:pt x="141566" y="675513"/>
                  </a:lnTo>
                  <a:lnTo>
                    <a:pt x="258178" y="645414"/>
                  </a:lnTo>
                  <a:lnTo>
                    <a:pt x="180378" y="344170"/>
                  </a:lnTo>
                  <a:lnTo>
                    <a:pt x="166189" y="292369"/>
                  </a:lnTo>
                  <a:lnTo>
                    <a:pt x="154419" y="256286"/>
                  </a:lnTo>
                  <a:lnTo>
                    <a:pt x="155943" y="255905"/>
                  </a:lnTo>
                  <a:lnTo>
                    <a:pt x="162748" y="263290"/>
                  </a:lnTo>
                  <a:lnTo>
                    <a:pt x="171564" y="272129"/>
                  </a:lnTo>
                  <a:lnTo>
                    <a:pt x="182389" y="282444"/>
                  </a:lnTo>
                  <a:lnTo>
                    <a:pt x="510133" y="580390"/>
                  </a:lnTo>
                  <a:lnTo>
                    <a:pt x="634771" y="548259"/>
                  </a:lnTo>
                  <a:lnTo>
                    <a:pt x="49320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78586" y="4054729"/>
              <a:ext cx="635000" cy="675640"/>
            </a:xfrm>
            <a:custGeom>
              <a:avLst/>
              <a:gdLst/>
              <a:ahLst/>
              <a:cxnLst/>
              <a:rect l="l" t="t" r="r" b="b"/>
              <a:pathLst>
                <a:path w="635000" h="675639">
                  <a:moveTo>
                    <a:pt x="0" y="127254"/>
                  </a:moveTo>
                  <a:lnTo>
                    <a:pt x="133045" y="92964"/>
                  </a:lnTo>
                  <a:lnTo>
                    <a:pt x="436778" y="370586"/>
                  </a:lnTo>
                  <a:lnTo>
                    <a:pt x="466535" y="398750"/>
                  </a:lnTo>
                  <a:lnTo>
                    <a:pt x="475856" y="408178"/>
                  </a:lnTo>
                  <a:lnTo>
                    <a:pt x="477392" y="407797"/>
                  </a:lnTo>
                  <a:lnTo>
                    <a:pt x="461726" y="358987"/>
                  </a:lnTo>
                  <a:lnTo>
                    <a:pt x="376593" y="30099"/>
                  </a:lnTo>
                  <a:lnTo>
                    <a:pt x="493204" y="0"/>
                  </a:lnTo>
                  <a:lnTo>
                    <a:pt x="634771" y="548259"/>
                  </a:lnTo>
                  <a:lnTo>
                    <a:pt x="510133" y="580390"/>
                  </a:lnTo>
                  <a:lnTo>
                    <a:pt x="195224" y="294259"/>
                  </a:lnTo>
                  <a:lnTo>
                    <a:pt x="182389" y="282444"/>
                  </a:lnTo>
                  <a:lnTo>
                    <a:pt x="171564" y="272129"/>
                  </a:lnTo>
                  <a:lnTo>
                    <a:pt x="162748" y="263290"/>
                  </a:lnTo>
                  <a:lnTo>
                    <a:pt x="155943" y="255905"/>
                  </a:lnTo>
                  <a:lnTo>
                    <a:pt x="154419" y="256286"/>
                  </a:lnTo>
                  <a:lnTo>
                    <a:pt x="172982" y="316311"/>
                  </a:lnTo>
                  <a:lnTo>
                    <a:pt x="258178" y="645414"/>
                  </a:lnTo>
                  <a:lnTo>
                    <a:pt x="141566" y="675513"/>
                  </a:lnTo>
                  <a:lnTo>
                    <a:pt x="0" y="127254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85418" y="3999356"/>
              <a:ext cx="317500" cy="596265"/>
            </a:xfrm>
            <a:custGeom>
              <a:avLst/>
              <a:gdLst/>
              <a:ahLst/>
              <a:cxnLst/>
              <a:rect l="l" t="t" r="r" b="b"/>
              <a:pathLst>
                <a:path w="317500" h="596264">
                  <a:moveTo>
                    <a:pt x="218947" y="0"/>
                  </a:moveTo>
                  <a:lnTo>
                    <a:pt x="0" y="38608"/>
                  </a:lnTo>
                  <a:lnTo>
                    <a:pt x="17144" y="135763"/>
                  </a:lnTo>
                  <a:lnTo>
                    <a:pt x="63817" y="127508"/>
                  </a:lnTo>
                  <a:lnTo>
                    <a:pt x="127888" y="490728"/>
                  </a:lnTo>
                  <a:lnTo>
                    <a:pt x="81241" y="498983"/>
                  </a:lnTo>
                  <a:lnTo>
                    <a:pt x="98425" y="596265"/>
                  </a:lnTo>
                  <a:lnTo>
                    <a:pt x="317372" y="557530"/>
                  </a:lnTo>
                  <a:lnTo>
                    <a:pt x="300228" y="460375"/>
                  </a:lnTo>
                  <a:lnTo>
                    <a:pt x="253491" y="468630"/>
                  </a:lnTo>
                  <a:lnTo>
                    <a:pt x="189356" y="105410"/>
                  </a:lnTo>
                  <a:lnTo>
                    <a:pt x="236093" y="97155"/>
                  </a:lnTo>
                  <a:lnTo>
                    <a:pt x="21894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85418" y="3999356"/>
              <a:ext cx="317500" cy="596265"/>
            </a:xfrm>
            <a:custGeom>
              <a:avLst/>
              <a:gdLst/>
              <a:ahLst/>
              <a:cxnLst/>
              <a:rect l="l" t="t" r="r" b="b"/>
              <a:pathLst>
                <a:path w="317500" h="596264">
                  <a:moveTo>
                    <a:pt x="0" y="38608"/>
                  </a:moveTo>
                  <a:lnTo>
                    <a:pt x="218947" y="0"/>
                  </a:lnTo>
                  <a:lnTo>
                    <a:pt x="236093" y="97155"/>
                  </a:lnTo>
                  <a:lnTo>
                    <a:pt x="189356" y="105410"/>
                  </a:lnTo>
                  <a:lnTo>
                    <a:pt x="253491" y="468630"/>
                  </a:lnTo>
                  <a:lnTo>
                    <a:pt x="300228" y="460375"/>
                  </a:lnTo>
                  <a:lnTo>
                    <a:pt x="317372" y="557530"/>
                  </a:lnTo>
                  <a:lnTo>
                    <a:pt x="98425" y="596265"/>
                  </a:lnTo>
                  <a:lnTo>
                    <a:pt x="81241" y="498983"/>
                  </a:lnTo>
                  <a:lnTo>
                    <a:pt x="127888" y="490728"/>
                  </a:lnTo>
                  <a:lnTo>
                    <a:pt x="63817" y="127508"/>
                  </a:lnTo>
                  <a:lnTo>
                    <a:pt x="17144" y="135763"/>
                  </a:lnTo>
                  <a:lnTo>
                    <a:pt x="0" y="38608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499695" y="3932856"/>
              <a:ext cx="475615" cy="592455"/>
            </a:xfrm>
            <a:custGeom>
              <a:avLst/>
              <a:gdLst/>
              <a:ahLst/>
              <a:cxnLst/>
              <a:rect l="l" t="t" r="r" b="b"/>
              <a:pathLst>
                <a:path w="475614" h="592454">
                  <a:moveTo>
                    <a:pt x="337772" y="0"/>
                  </a:moveTo>
                  <a:lnTo>
                    <a:pt x="261286" y="5159"/>
                  </a:lnTo>
                  <a:lnTo>
                    <a:pt x="210689" y="15477"/>
                  </a:lnTo>
                  <a:lnTo>
                    <a:pt x="164969" y="31959"/>
                  </a:lnTo>
                  <a:lnTo>
                    <a:pt x="124126" y="54610"/>
                  </a:lnTo>
                  <a:lnTo>
                    <a:pt x="88160" y="83436"/>
                  </a:lnTo>
                  <a:lnTo>
                    <a:pt x="57070" y="118443"/>
                  </a:lnTo>
                  <a:lnTo>
                    <a:pt x="31967" y="158051"/>
                  </a:lnTo>
                  <a:lnTo>
                    <a:pt x="14100" y="200822"/>
                  </a:lnTo>
                  <a:lnTo>
                    <a:pt x="3450" y="246751"/>
                  </a:lnTo>
                  <a:lnTo>
                    <a:pt x="0" y="295832"/>
                  </a:lnTo>
                  <a:lnTo>
                    <a:pt x="3730" y="348059"/>
                  </a:lnTo>
                  <a:lnTo>
                    <a:pt x="13346" y="396170"/>
                  </a:lnTo>
                  <a:lnTo>
                    <a:pt x="28319" y="439452"/>
                  </a:lnTo>
                  <a:lnTo>
                    <a:pt x="48646" y="477895"/>
                  </a:lnTo>
                  <a:lnTo>
                    <a:pt x="74318" y="511485"/>
                  </a:lnTo>
                  <a:lnTo>
                    <a:pt x="105330" y="540210"/>
                  </a:lnTo>
                  <a:lnTo>
                    <a:pt x="140871" y="563175"/>
                  </a:lnTo>
                  <a:lnTo>
                    <a:pt x="179984" y="579482"/>
                  </a:lnTo>
                  <a:lnTo>
                    <a:pt x="222675" y="589121"/>
                  </a:lnTo>
                  <a:lnTo>
                    <a:pt x="268951" y="592079"/>
                  </a:lnTo>
                  <a:lnTo>
                    <a:pt x="318817" y="588343"/>
                  </a:lnTo>
                  <a:lnTo>
                    <a:pt x="365676" y="580034"/>
                  </a:lnTo>
                  <a:lnTo>
                    <a:pt x="407368" y="568642"/>
                  </a:lnTo>
                  <a:lnTo>
                    <a:pt x="443869" y="554178"/>
                  </a:lnTo>
                  <a:lnTo>
                    <a:pt x="475154" y="536654"/>
                  </a:lnTo>
                  <a:lnTo>
                    <a:pt x="459279" y="421211"/>
                  </a:lnTo>
                  <a:lnTo>
                    <a:pt x="429970" y="441281"/>
                  </a:lnTo>
                  <a:lnTo>
                    <a:pt x="398446" y="457088"/>
                  </a:lnTo>
                  <a:lnTo>
                    <a:pt x="364732" y="468610"/>
                  </a:lnTo>
                  <a:lnTo>
                    <a:pt x="328850" y="475821"/>
                  </a:lnTo>
                  <a:lnTo>
                    <a:pt x="291729" y="477793"/>
                  </a:lnTo>
                  <a:lnTo>
                    <a:pt x="257714" y="473217"/>
                  </a:lnTo>
                  <a:lnTo>
                    <a:pt x="199056" y="444325"/>
                  </a:lnTo>
                  <a:lnTo>
                    <a:pt x="156972" y="392414"/>
                  </a:lnTo>
                  <a:lnTo>
                    <a:pt x="135556" y="320881"/>
                  </a:lnTo>
                  <a:lnTo>
                    <a:pt x="133080" y="280205"/>
                  </a:lnTo>
                  <a:lnTo>
                    <a:pt x="137271" y="243125"/>
                  </a:lnTo>
                  <a:lnTo>
                    <a:pt x="165655" y="179657"/>
                  </a:lnTo>
                  <a:lnTo>
                    <a:pt x="216709" y="134683"/>
                  </a:lnTo>
                  <a:lnTo>
                    <a:pt x="286432" y="112474"/>
                  </a:lnTo>
                  <a:lnTo>
                    <a:pt x="321726" y="109833"/>
                  </a:lnTo>
                  <a:lnTo>
                    <a:pt x="355616" y="111632"/>
                  </a:lnTo>
                  <a:lnTo>
                    <a:pt x="388124" y="117885"/>
                  </a:lnTo>
                  <a:lnTo>
                    <a:pt x="419274" y="128603"/>
                  </a:lnTo>
                  <a:lnTo>
                    <a:pt x="402637" y="6937"/>
                  </a:lnTo>
                  <a:lnTo>
                    <a:pt x="371657" y="1962"/>
                  </a:lnTo>
                  <a:lnTo>
                    <a:pt x="33777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499695" y="3932856"/>
              <a:ext cx="475615" cy="592455"/>
            </a:xfrm>
            <a:custGeom>
              <a:avLst/>
              <a:gdLst/>
              <a:ahLst/>
              <a:cxnLst/>
              <a:rect l="l" t="t" r="r" b="b"/>
              <a:pathLst>
                <a:path w="475614" h="592454">
                  <a:moveTo>
                    <a:pt x="261286" y="5159"/>
                  </a:moveTo>
                  <a:lnTo>
                    <a:pt x="300982" y="1061"/>
                  </a:lnTo>
                  <a:lnTo>
                    <a:pt x="337772" y="0"/>
                  </a:lnTo>
                  <a:lnTo>
                    <a:pt x="371657" y="1962"/>
                  </a:lnTo>
                  <a:lnTo>
                    <a:pt x="402637" y="6937"/>
                  </a:lnTo>
                  <a:lnTo>
                    <a:pt x="419274" y="128603"/>
                  </a:lnTo>
                  <a:lnTo>
                    <a:pt x="388124" y="117885"/>
                  </a:lnTo>
                  <a:lnTo>
                    <a:pt x="355616" y="111632"/>
                  </a:lnTo>
                  <a:lnTo>
                    <a:pt x="286432" y="112474"/>
                  </a:lnTo>
                  <a:lnTo>
                    <a:pt x="249237" y="120739"/>
                  </a:lnTo>
                  <a:lnTo>
                    <a:pt x="188849" y="154318"/>
                  </a:lnTo>
                  <a:lnTo>
                    <a:pt x="148129" y="209617"/>
                  </a:lnTo>
                  <a:lnTo>
                    <a:pt x="133080" y="280205"/>
                  </a:lnTo>
                  <a:lnTo>
                    <a:pt x="135556" y="320881"/>
                  </a:lnTo>
                  <a:lnTo>
                    <a:pt x="143674" y="359100"/>
                  </a:lnTo>
                  <a:lnTo>
                    <a:pt x="175436" y="420822"/>
                  </a:lnTo>
                  <a:lnTo>
                    <a:pt x="226820" y="462069"/>
                  </a:lnTo>
                  <a:lnTo>
                    <a:pt x="291729" y="477793"/>
                  </a:lnTo>
                  <a:lnTo>
                    <a:pt x="328850" y="475821"/>
                  </a:lnTo>
                  <a:lnTo>
                    <a:pt x="364732" y="468610"/>
                  </a:lnTo>
                  <a:lnTo>
                    <a:pt x="398446" y="457088"/>
                  </a:lnTo>
                  <a:lnTo>
                    <a:pt x="429970" y="441281"/>
                  </a:lnTo>
                  <a:lnTo>
                    <a:pt x="459279" y="421211"/>
                  </a:lnTo>
                  <a:lnTo>
                    <a:pt x="475154" y="536654"/>
                  </a:lnTo>
                  <a:lnTo>
                    <a:pt x="407368" y="568642"/>
                  </a:lnTo>
                  <a:lnTo>
                    <a:pt x="365676" y="580034"/>
                  </a:lnTo>
                  <a:lnTo>
                    <a:pt x="318817" y="588343"/>
                  </a:lnTo>
                  <a:lnTo>
                    <a:pt x="268951" y="592079"/>
                  </a:lnTo>
                  <a:lnTo>
                    <a:pt x="222675" y="589121"/>
                  </a:lnTo>
                  <a:lnTo>
                    <a:pt x="179984" y="579482"/>
                  </a:lnTo>
                  <a:lnTo>
                    <a:pt x="140871" y="563175"/>
                  </a:lnTo>
                  <a:lnTo>
                    <a:pt x="105330" y="540210"/>
                  </a:lnTo>
                  <a:lnTo>
                    <a:pt x="74318" y="511485"/>
                  </a:lnTo>
                  <a:lnTo>
                    <a:pt x="48646" y="477895"/>
                  </a:lnTo>
                  <a:lnTo>
                    <a:pt x="28319" y="439452"/>
                  </a:lnTo>
                  <a:lnTo>
                    <a:pt x="13346" y="396170"/>
                  </a:lnTo>
                  <a:lnTo>
                    <a:pt x="3730" y="348059"/>
                  </a:lnTo>
                  <a:lnTo>
                    <a:pt x="0" y="295832"/>
                  </a:lnTo>
                  <a:lnTo>
                    <a:pt x="3450" y="246751"/>
                  </a:lnTo>
                  <a:lnTo>
                    <a:pt x="14100" y="200822"/>
                  </a:lnTo>
                  <a:lnTo>
                    <a:pt x="31967" y="158051"/>
                  </a:lnTo>
                  <a:lnTo>
                    <a:pt x="57070" y="118443"/>
                  </a:lnTo>
                  <a:lnTo>
                    <a:pt x="88160" y="83436"/>
                  </a:lnTo>
                  <a:lnTo>
                    <a:pt x="124126" y="54610"/>
                  </a:lnTo>
                  <a:lnTo>
                    <a:pt x="164969" y="31959"/>
                  </a:lnTo>
                  <a:lnTo>
                    <a:pt x="210689" y="15477"/>
                  </a:lnTo>
                  <a:lnTo>
                    <a:pt x="261286" y="5159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962658" y="3898773"/>
              <a:ext cx="281940" cy="586740"/>
            </a:xfrm>
            <a:custGeom>
              <a:avLst/>
              <a:gdLst/>
              <a:ahLst/>
              <a:cxnLst/>
              <a:rect l="l" t="t" r="r" b="b"/>
              <a:pathLst>
                <a:path w="281939" h="586739">
                  <a:moveTo>
                    <a:pt x="220980" y="0"/>
                  </a:moveTo>
                  <a:lnTo>
                    <a:pt x="0" y="23875"/>
                  </a:lnTo>
                  <a:lnTo>
                    <a:pt x="10668" y="121919"/>
                  </a:lnTo>
                  <a:lnTo>
                    <a:pt x="57658" y="116839"/>
                  </a:lnTo>
                  <a:lnTo>
                    <a:pt x="97409" y="483615"/>
                  </a:lnTo>
                  <a:lnTo>
                    <a:pt x="50292" y="488695"/>
                  </a:lnTo>
                  <a:lnTo>
                    <a:pt x="60833" y="586739"/>
                  </a:lnTo>
                  <a:lnTo>
                    <a:pt x="281940" y="562863"/>
                  </a:lnTo>
                  <a:lnTo>
                    <a:pt x="271272" y="464819"/>
                  </a:lnTo>
                  <a:lnTo>
                    <a:pt x="224155" y="469900"/>
                  </a:lnTo>
                  <a:lnTo>
                    <a:pt x="184531" y="103124"/>
                  </a:lnTo>
                  <a:lnTo>
                    <a:pt x="231648" y="98043"/>
                  </a:lnTo>
                  <a:lnTo>
                    <a:pt x="22098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962658" y="3898773"/>
              <a:ext cx="281940" cy="586740"/>
            </a:xfrm>
            <a:custGeom>
              <a:avLst/>
              <a:gdLst/>
              <a:ahLst/>
              <a:cxnLst/>
              <a:rect l="l" t="t" r="r" b="b"/>
              <a:pathLst>
                <a:path w="281939" h="586739">
                  <a:moveTo>
                    <a:pt x="0" y="23875"/>
                  </a:moveTo>
                  <a:lnTo>
                    <a:pt x="220980" y="0"/>
                  </a:lnTo>
                  <a:lnTo>
                    <a:pt x="231648" y="98043"/>
                  </a:lnTo>
                  <a:lnTo>
                    <a:pt x="184531" y="103124"/>
                  </a:lnTo>
                  <a:lnTo>
                    <a:pt x="224155" y="469900"/>
                  </a:lnTo>
                  <a:lnTo>
                    <a:pt x="271272" y="464819"/>
                  </a:lnTo>
                  <a:lnTo>
                    <a:pt x="281940" y="562863"/>
                  </a:lnTo>
                  <a:lnTo>
                    <a:pt x="60833" y="586739"/>
                  </a:lnTo>
                  <a:lnTo>
                    <a:pt x="50292" y="488695"/>
                  </a:lnTo>
                  <a:lnTo>
                    <a:pt x="97409" y="483615"/>
                  </a:lnTo>
                  <a:lnTo>
                    <a:pt x="57658" y="116839"/>
                  </a:lnTo>
                  <a:lnTo>
                    <a:pt x="10668" y="121919"/>
                  </a:lnTo>
                  <a:lnTo>
                    <a:pt x="0" y="23875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258821" y="3864229"/>
              <a:ext cx="556895" cy="594360"/>
            </a:xfrm>
            <a:custGeom>
              <a:avLst/>
              <a:gdLst/>
              <a:ahLst/>
              <a:cxnLst/>
              <a:rect l="l" t="t" r="r" b="b"/>
              <a:pathLst>
                <a:path w="556894" h="594360">
                  <a:moveTo>
                    <a:pt x="308990" y="0"/>
                  </a:moveTo>
                  <a:lnTo>
                    <a:pt x="158241" y="12700"/>
                  </a:lnTo>
                  <a:lnTo>
                    <a:pt x="0" y="594106"/>
                  </a:lnTo>
                  <a:lnTo>
                    <a:pt x="137794" y="582549"/>
                  </a:lnTo>
                  <a:lnTo>
                    <a:pt x="167004" y="453771"/>
                  </a:lnTo>
                  <a:lnTo>
                    <a:pt x="367664" y="437007"/>
                  </a:lnTo>
                  <a:lnTo>
                    <a:pt x="506819" y="437007"/>
                  </a:lnTo>
                  <a:lnTo>
                    <a:pt x="469220" y="353949"/>
                  </a:lnTo>
                  <a:lnTo>
                    <a:pt x="186054" y="353949"/>
                  </a:lnTo>
                  <a:lnTo>
                    <a:pt x="231446" y="157226"/>
                  </a:lnTo>
                  <a:lnTo>
                    <a:pt x="233965" y="145002"/>
                  </a:lnTo>
                  <a:lnTo>
                    <a:pt x="235775" y="132524"/>
                  </a:lnTo>
                  <a:lnTo>
                    <a:pt x="236823" y="120046"/>
                  </a:lnTo>
                  <a:lnTo>
                    <a:pt x="237108" y="107569"/>
                  </a:lnTo>
                  <a:lnTo>
                    <a:pt x="240283" y="107188"/>
                  </a:lnTo>
                  <a:lnTo>
                    <a:pt x="357513" y="107188"/>
                  </a:lnTo>
                  <a:lnTo>
                    <a:pt x="308990" y="0"/>
                  </a:lnTo>
                  <a:close/>
                </a:path>
                <a:path w="556894" h="594360">
                  <a:moveTo>
                    <a:pt x="506819" y="437007"/>
                  </a:moveTo>
                  <a:lnTo>
                    <a:pt x="367664" y="437007"/>
                  </a:lnTo>
                  <a:lnTo>
                    <a:pt x="418338" y="559181"/>
                  </a:lnTo>
                  <a:lnTo>
                    <a:pt x="556894" y="547624"/>
                  </a:lnTo>
                  <a:lnTo>
                    <a:pt x="506819" y="437007"/>
                  </a:lnTo>
                  <a:close/>
                </a:path>
                <a:path w="556894" h="594360">
                  <a:moveTo>
                    <a:pt x="357513" y="107188"/>
                  </a:moveTo>
                  <a:lnTo>
                    <a:pt x="240283" y="107188"/>
                  </a:lnTo>
                  <a:lnTo>
                    <a:pt x="243070" y="121310"/>
                  </a:lnTo>
                  <a:lnTo>
                    <a:pt x="246284" y="134350"/>
                  </a:lnTo>
                  <a:lnTo>
                    <a:pt x="249928" y="146317"/>
                  </a:lnTo>
                  <a:lnTo>
                    <a:pt x="254105" y="157480"/>
                  </a:lnTo>
                  <a:lnTo>
                    <a:pt x="330453" y="341757"/>
                  </a:lnTo>
                  <a:lnTo>
                    <a:pt x="186054" y="353949"/>
                  </a:lnTo>
                  <a:lnTo>
                    <a:pt x="469220" y="353949"/>
                  </a:lnTo>
                  <a:lnTo>
                    <a:pt x="357513" y="10718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258821" y="3864229"/>
              <a:ext cx="556895" cy="594360"/>
            </a:xfrm>
            <a:custGeom>
              <a:avLst/>
              <a:gdLst/>
              <a:ahLst/>
              <a:cxnLst/>
              <a:rect l="l" t="t" r="r" b="b"/>
              <a:pathLst>
                <a:path w="556894" h="594360">
                  <a:moveTo>
                    <a:pt x="237108" y="107569"/>
                  </a:moveTo>
                  <a:lnTo>
                    <a:pt x="231394" y="157480"/>
                  </a:lnTo>
                  <a:lnTo>
                    <a:pt x="186054" y="353949"/>
                  </a:lnTo>
                  <a:lnTo>
                    <a:pt x="330453" y="341757"/>
                  </a:lnTo>
                  <a:lnTo>
                    <a:pt x="254000" y="157226"/>
                  </a:lnTo>
                  <a:lnTo>
                    <a:pt x="240283" y="107188"/>
                  </a:lnTo>
                  <a:lnTo>
                    <a:pt x="237108" y="107569"/>
                  </a:lnTo>
                  <a:close/>
                </a:path>
                <a:path w="556894" h="594360">
                  <a:moveTo>
                    <a:pt x="158241" y="12700"/>
                  </a:moveTo>
                  <a:lnTo>
                    <a:pt x="308990" y="0"/>
                  </a:lnTo>
                  <a:lnTo>
                    <a:pt x="556894" y="547624"/>
                  </a:lnTo>
                  <a:lnTo>
                    <a:pt x="418338" y="559181"/>
                  </a:lnTo>
                  <a:lnTo>
                    <a:pt x="367664" y="437007"/>
                  </a:lnTo>
                  <a:lnTo>
                    <a:pt x="167004" y="453771"/>
                  </a:lnTo>
                  <a:lnTo>
                    <a:pt x="137794" y="582549"/>
                  </a:lnTo>
                  <a:lnTo>
                    <a:pt x="0" y="594106"/>
                  </a:lnTo>
                  <a:lnTo>
                    <a:pt x="158241" y="1270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792095" y="3820414"/>
              <a:ext cx="455930" cy="582295"/>
            </a:xfrm>
            <a:custGeom>
              <a:avLst/>
              <a:gdLst/>
              <a:ahLst/>
              <a:cxnLst/>
              <a:rect l="l" t="t" r="r" b="b"/>
              <a:pathLst>
                <a:path w="455930" h="582295">
                  <a:moveTo>
                    <a:pt x="449453" y="0"/>
                  </a:moveTo>
                  <a:lnTo>
                    <a:pt x="0" y="26162"/>
                  </a:lnTo>
                  <a:lnTo>
                    <a:pt x="6096" y="129793"/>
                  </a:lnTo>
                  <a:lnTo>
                    <a:pt x="166497" y="120523"/>
                  </a:lnTo>
                  <a:lnTo>
                    <a:pt x="193421" y="582168"/>
                  </a:lnTo>
                  <a:lnTo>
                    <a:pt x="321182" y="574675"/>
                  </a:lnTo>
                  <a:lnTo>
                    <a:pt x="294259" y="113030"/>
                  </a:lnTo>
                  <a:lnTo>
                    <a:pt x="455422" y="103631"/>
                  </a:lnTo>
                  <a:lnTo>
                    <a:pt x="44945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792095" y="3820414"/>
              <a:ext cx="455930" cy="582295"/>
            </a:xfrm>
            <a:custGeom>
              <a:avLst/>
              <a:gdLst/>
              <a:ahLst/>
              <a:cxnLst/>
              <a:rect l="l" t="t" r="r" b="b"/>
              <a:pathLst>
                <a:path w="455930" h="582295">
                  <a:moveTo>
                    <a:pt x="0" y="26162"/>
                  </a:moveTo>
                  <a:lnTo>
                    <a:pt x="449453" y="0"/>
                  </a:lnTo>
                  <a:lnTo>
                    <a:pt x="455422" y="103631"/>
                  </a:lnTo>
                  <a:lnTo>
                    <a:pt x="294259" y="113030"/>
                  </a:lnTo>
                  <a:lnTo>
                    <a:pt x="321182" y="574675"/>
                  </a:lnTo>
                  <a:lnTo>
                    <a:pt x="193421" y="582168"/>
                  </a:lnTo>
                  <a:lnTo>
                    <a:pt x="166497" y="120523"/>
                  </a:lnTo>
                  <a:lnTo>
                    <a:pt x="6096" y="129793"/>
                  </a:lnTo>
                  <a:lnTo>
                    <a:pt x="0" y="2616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268725" y="3702430"/>
              <a:ext cx="255904" cy="683260"/>
            </a:xfrm>
            <a:custGeom>
              <a:avLst/>
              <a:gdLst/>
              <a:ahLst/>
              <a:cxnLst/>
              <a:rect l="l" t="t" r="r" b="b"/>
              <a:pathLst>
                <a:path w="255904" h="683260">
                  <a:moveTo>
                    <a:pt x="188447" y="213614"/>
                  </a:moveTo>
                  <a:lnTo>
                    <a:pt x="60833" y="213614"/>
                  </a:lnTo>
                  <a:lnTo>
                    <a:pt x="76453" y="582041"/>
                  </a:lnTo>
                  <a:lnTo>
                    <a:pt x="29210" y="584073"/>
                  </a:lnTo>
                  <a:lnTo>
                    <a:pt x="33400" y="682752"/>
                  </a:lnTo>
                  <a:lnTo>
                    <a:pt x="255524" y="673227"/>
                  </a:lnTo>
                  <a:lnTo>
                    <a:pt x="251414" y="576580"/>
                  </a:lnTo>
                  <a:lnTo>
                    <a:pt x="203962" y="576580"/>
                  </a:lnTo>
                  <a:lnTo>
                    <a:pt x="188447" y="213614"/>
                  </a:lnTo>
                  <a:close/>
                </a:path>
                <a:path w="255904" h="683260">
                  <a:moveTo>
                    <a:pt x="251333" y="574675"/>
                  </a:moveTo>
                  <a:lnTo>
                    <a:pt x="203962" y="576580"/>
                  </a:lnTo>
                  <a:lnTo>
                    <a:pt x="251414" y="576580"/>
                  </a:lnTo>
                  <a:lnTo>
                    <a:pt x="251333" y="574675"/>
                  </a:lnTo>
                  <a:close/>
                </a:path>
                <a:path w="255904" h="683260">
                  <a:moveTo>
                    <a:pt x="231394" y="107569"/>
                  </a:moveTo>
                  <a:lnTo>
                    <a:pt x="9271" y="116967"/>
                  </a:lnTo>
                  <a:lnTo>
                    <a:pt x="13462" y="215646"/>
                  </a:lnTo>
                  <a:lnTo>
                    <a:pt x="60833" y="213614"/>
                  </a:lnTo>
                  <a:lnTo>
                    <a:pt x="188447" y="213614"/>
                  </a:lnTo>
                  <a:lnTo>
                    <a:pt x="188213" y="208153"/>
                  </a:lnTo>
                  <a:lnTo>
                    <a:pt x="235585" y="206121"/>
                  </a:lnTo>
                  <a:lnTo>
                    <a:pt x="231394" y="107569"/>
                  </a:lnTo>
                  <a:close/>
                </a:path>
                <a:path w="255904" h="683260">
                  <a:moveTo>
                    <a:pt x="231139" y="0"/>
                  </a:moveTo>
                  <a:lnTo>
                    <a:pt x="0" y="9906"/>
                  </a:lnTo>
                  <a:lnTo>
                    <a:pt x="2794" y="77724"/>
                  </a:lnTo>
                  <a:lnTo>
                    <a:pt x="234061" y="67818"/>
                  </a:lnTo>
                  <a:lnTo>
                    <a:pt x="23113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268725" y="3702430"/>
              <a:ext cx="255904" cy="683260"/>
            </a:xfrm>
            <a:custGeom>
              <a:avLst/>
              <a:gdLst/>
              <a:ahLst/>
              <a:cxnLst/>
              <a:rect l="l" t="t" r="r" b="b"/>
              <a:pathLst>
                <a:path w="255904" h="683260">
                  <a:moveTo>
                    <a:pt x="9271" y="116967"/>
                  </a:moveTo>
                  <a:lnTo>
                    <a:pt x="231394" y="107569"/>
                  </a:lnTo>
                  <a:lnTo>
                    <a:pt x="235585" y="206121"/>
                  </a:lnTo>
                  <a:lnTo>
                    <a:pt x="188213" y="208153"/>
                  </a:lnTo>
                  <a:lnTo>
                    <a:pt x="203962" y="576580"/>
                  </a:lnTo>
                  <a:lnTo>
                    <a:pt x="251333" y="574675"/>
                  </a:lnTo>
                  <a:lnTo>
                    <a:pt x="255524" y="673227"/>
                  </a:lnTo>
                  <a:lnTo>
                    <a:pt x="33400" y="682752"/>
                  </a:lnTo>
                  <a:lnTo>
                    <a:pt x="29210" y="584073"/>
                  </a:lnTo>
                  <a:lnTo>
                    <a:pt x="76453" y="582041"/>
                  </a:lnTo>
                  <a:lnTo>
                    <a:pt x="60833" y="213614"/>
                  </a:lnTo>
                  <a:lnTo>
                    <a:pt x="13462" y="215646"/>
                  </a:lnTo>
                  <a:lnTo>
                    <a:pt x="9271" y="116967"/>
                  </a:lnTo>
                  <a:close/>
                </a:path>
                <a:path w="255904" h="683260">
                  <a:moveTo>
                    <a:pt x="0" y="9906"/>
                  </a:moveTo>
                  <a:lnTo>
                    <a:pt x="231139" y="0"/>
                  </a:lnTo>
                  <a:lnTo>
                    <a:pt x="234061" y="67818"/>
                  </a:lnTo>
                  <a:lnTo>
                    <a:pt x="2794" y="77724"/>
                  </a:lnTo>
                  <a:lnTo>
                    <a:pt x="0" y="9906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524757" y="3793616"/>
              <a:ext cx="532130" cy="575310"/>
            </a:xfrm>
            <a:custGeom>
              <a:avLst/>
              <a:gdLst/>
              <a:ahLst/>
              <a:cxnLst/>
              <a:rect l="l" t="t" r="r" b="b"/>
              <a:pathLst>
                <a:path w="532129" h="575310">
                  <a:moveTo>
                    <a:pt x="532129" y="0"/>
                  </a:moveTo>
                  <a:lnTo>
                    <a:pt x="398652" y="3555"/>
                  </a:lnTo>
                  <a:lnTo>
                    <a:pt x="291972" y="399033"/>
                  </a:lnTo>
                  <a:lnTo>
                    <a:pt x="282686" y="443753"/>
                  </a:lnTo>
                  <a:lnTo>
                    <a:pt x="281304" y="457326"/>
                  </a:lnTo>
                  <a:lnTo>
                    <a:pt x="278891" y="457453"/>
                  </a:lnTo>
                  <a:lnTo>
                    <a:pt x="270605" y="416698"/>
                  </a:lnTo>
                  <a:lnTo>
                    <a:pt x="137413" y="10540"/>
                  </a:lnTo>
                  <a:lnTo>
                    <a:pt x="0" y="14223"/>
                  </a:lnTo>
                  <a:lnTo>
                    <a:pt x="207771" y="575055"/>
                  </a:lnTo>
                  <a:lnTo>
                    <a:pt x="352170" y="571245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524757" y="3793616"/>
              <a:ext cx="532130" cy="575310"/>
            </a:xfrm>
            <a:custGeom>
              <a:avLst/>
              <a:gdLst/>
              <a:ahLst/>
              <a:cxnLst/>
              <a:rect l="l" t="t" r="r" b="b"/>
              <a:pathLst>
                <a:path w="532129" h="575310">
                  <a:moveTo>
                    <a:pt x="0" y="14223"/>
                  </a:moveTo>
                  <a:lnTo>
                    <a:pt x="137413" y="10540"/>
                  </a:lnTo>
                  <a:lnTo>
                    <a:pt x="265938" y="401319"/>
                  </a:lnTo>
                  <a:lnTo>
                    <a:pt x="277082" y="444789"/>
                  </a:lnTo>
                  <a:lnTo>
                    <a:pt x="278891" y="457453"/>
                  </a:lnTo>
                  <a:lnTo>
                    <a:pt x="281304" y="457326"/>
                  </a:lnTo>
                  <a:lnTo>
                    <a:pt x="288020" y="414607"/>
                  </a:lnTo>
                  <a:lnTo>
                    <a:pt x="398652" y="3555"/>
                  </a:lnTo>
                  <a:lnTo>
                    <a:pt x="532129" y="0"/>
                  </a:lnTo>
                  <a:lnTo>
                    <a:pt x="352170" y="571245"/>
                  </a:lnTo>
                  <a:lnTo>
                    <a:pt x="207771" y="575055"/>
                  </a:lnTo>
                  <a:lnTo>
                    <a:pt x="0" y="14223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123308" y="3790060"/>
              <a:ext cx="470534" cy="577850"/>
            </a:xfrm>
            <a:custGeom>
              <a:avLst/>
              <a:gdLst/>
              <a:ahLst/>
              <a:cxnLst/>
              <a:rect l="l" t="t" r="r" b="b"/>
              <a:pathLst>
                <a:path w="470535" h="577850">
                  <a:moveTo>
                    <a:pt x="468375" y="0"/>
                  </a:moveTo>
                  <a:lnTo>
                    <a:pt x="340740" y="762"/>
                  </a:lnTo>
                  <a:lnTo>
                    <a:pt x="342645" y="334009"/>
                  </a:lnTo>
                  <a:lnTo>
                    <a:pt x="336385" y="392118"/>
                  </a:lnTo>
                  <a:lnTo>
                    <a:pt x="316849" y="433689"/>
                  </a:lnTo>
                  <a:lnTo>
                    <a:pt x="284049" y="458757"/>
                  </a:lnTo>
                  <a:lnTo>
                    <a:pt x="237998" y="467359"/>
                  </a:lnTo>
                  <a:lnTo>
                    <a:pt x="190944" y="459023"/>
                  </a:lnTo>
                  <a:lnTo>
                    <a:pt x="157225" y="433435"/>
                  </a:lnTo>
                  <a:lnTo>
                    <a:pt x="136842" y="390582"/>
                  </a:lnTo>
                  <a:lnTo>
                    <a:pt x="129793" y="330453"/>
                  </a:lnTo>
                  <a:lnTo>
                    <a:pt x="127888" y="1905"/>
                  </a:lnTo>
                  <a:lnTo>
                    <a:pt x="0" y="2666"/>
                  </a:lnTo>
                  <a:lnTo>
                    <a:pt x="1904" y="329691"/>
                  </a:lnTo>
                  <a:lnTo>
                    <a:pt x="5032" y="381969"/>
                  </a:lnTo>
                  <a:lnTo>
                    <a:pt x="13824" y="428057"/>
                  </a:lnTo>
                  <a:lnTo>
                    <a:pt x="28278" y="467957"/>
                  </a:lnTo>
                  <a:lnTo>
                    <a:pt x="48396" y="501670"/>
                  </a:lnTo>
                  <a:lnTo>
                    <a:pt x="105621" y="550540"/>
                  </a:lnTo>
                  <a:lnTo>
                    <a:pt x="142729" y="565698"/>
                  </a:lnTo>
                  <a:lnTo>
                    <a:pt x="185499" y="574674"/>
                  </a:lnTo>
                  <a:lnTo>
                    <a:pt x="233933" y="577469"/>
                  </a:lnTo>
                  <a:lnTo>
                    <a:pt x="283774" y="574039"/>
                  </a:lnTo>
                  <a:lnTo>
                    <a:pt x="327716" y="564345"/>
                  </a:lnTo>
                  <a:lnTo>
                    <a:pt x="365759" y="548386"/>
                  </a:lnTo>
                  <a:lnTo>
                    <a:pt x="397905" y="526161"/>
                  </a:lnTo>
                  <a:lnTo>
                    <a:pt x="424151" y="497670"/>
                  </a:lnTo>
                  <a:lnTo>
                    <a:pt x="444499" y="462914"/>
                  </a:lnTo>
                  <a:lnTo>
                    <a:pt x="458949" y="421894"/>
                  </a:lnTo>
                  <a:lnTo>
                    <a:pt x="467501" y="374607"/>
                  </a:lnTo>
                  <a:lnTo>
                    <a:pt x="470153" y="321056"/>
                  </a:lnTo>
                  <a:lnTo>
                    <a:pt x="46837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123308" y="3790060"/>
              <a:ext cx="470534" cy="577850"/>
            </a:xfrm>
            <a:custGeom>
              <a:avLst/>
              <a:gdLst/>
              <a:ahLst/>
              <a:cxnLst/>
              <a:rect l="l" t="t" r="r" b="b"/>
              <a:pathLst>
                <a:path w="470535" h="577850">
                  <a:moveTo>
                    <a:pt x="0" y="2666"/>
                  </a:moveTo>
                  <a:lnTo>
                    <a:pt x="127888" y="1905"/>
                  </a:lnTo>
                  <a:lnTo>
                    <a:pt x="129793" y="330453"/>
                  </a:lnTo>
                  <a:lnTo>
                    <a:pt x="136842" y="390582"/>
                  </a:lnTo>
                  <a:lnTo>
                    <a:pt x="157225" y="433435"/>
                  </a:lnTo>
                  <a:lnTo>
                    <a:pt x="190944" y="459023"/>
                  </a:lnTo>
                  <a:lnTo>
                    <a:pt x="237998" y="467359"/>
                  </a:lnTo>
                  <a:lnTo>
                    <a:pt x="284049" y="458757"/>
                  </a:lnTo>
                  <a:lnTo>
                    <a:pt x="316849" y="433689"/>
                  </a:lnTo>
                  <a:lnTo>
                    <a:pt x="336385" y="392118"/>
                  </a:lnTo>
                  <a:lnTo>
                    <a:pt x="342645" y="334009"/>
                  </a:lnTo>
                  <a:lnTo>
                    <a:pt x="340740" y="762"/>
                  </a:lnTo>
                  <a:lnTo>
                    <a:pt x="468375" y="0"/>
                  </a:lnTo>
                  <a:lnTo>
                    <a:pt x="470153" y="321056"/>
                  </a:lnTo>
                  <a:lnTo>
                    <a:pt x="467501" y="374607"/>
                  </a:lnTo>
                  <a:lnTo>
                    <a:pt x="458949" y="421894"/>
                  </a:lnTo>
                  <a:lnTo>
                    <a:pt x="444499" y="462914"/>
                  </a:lnTo>
                  <a:lnTo>
                    <a:pt x="424151" y="497670"/>
                  </a:lnTo>
                  <a:lnTo>
                    <a:pt x="397905" y="526161"/>
                  </a:lnTo>
                  <a:lnTo>
                    <a:pt x="365759" y="548386"/>
                  </a:lnTo>
                  <a:lnTo>
                    <a:pt x="327716" y="564345"/>
                  </a:lnTo>
                  <a:lnTo>
                    <a:pt x="283774" y="574039"/>
                  </a:lnTo>
                  <a:lnTo>
                    <a:pt x="233933" y="577469"/>
                  </a:lnTo>
                  <a:lnTo>
                    <a:pt x="185499" y="574674"/>
                  </a:lnTo>
                  <a:lnTo>
                    <a:pt x="142729" y="565698"/>
                  </a:lnTo>
                  <a:lnTo>
                    <a:pt x="105621" y="550540"/>
                  </a:lnTo>
                  <a:lnTo>
                    <a:pt x="48396" y="501670"/>
                  </a:lnTo>
                  <a:lnTo>
                    <a:pt x="28278" y="467957"/>
                  </a:lnTo>
                  <a:lnTo>
                    <a:pt x="13824" y="428057"/>
                  </a:lnTo>
                  <a:lnTo>
                    <a:pt x="5032" y="381969"/>
                  </a:lnTo>
                  <a:lnTo>
                    <a:pt x="1904" y="329691"/>
                  </a:lnTo>
                  <a:lnTo>
                    <a:pt x="0" y="2666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946014" y="3793871"/>
              <a:ext cx="422909" cy="568960"/>
            </a:xfrm>
            <a:custGeom>
              <a:avLst/>
              <a:gdLst/>
              <a:ahLst/>
              <a:cxnLst/>
              <a:rect l="l" t="t" r="r" b="b"/>
              <a:pathLst>
                <a:path w="422910" h="568960">
                  <a:moveTo>
                    <a:pt x="12826" y="0"/>
                  </a:moveTo>
                  <a:lnTo>
                    <a:pt x="0" y="566165"/>
                  </a:lnTo>
                  <a:lnTo>
                    <a:pt x="127508" y="568959"/>
                  </a:lnTo>
                  <a:lnTo>
                    <a:pt x="131952" y="374014"/>
                  </a:lnTo>
                  <a:lnTo>
                    <a:pt x="221737" y="374014"/>
                  </a:lnTo>
                  <a:lnTo>
                    <a:pt x="285353" y="364267"/>
                  </a:lnTo>
                  <a:lnTo>
                    <a:pt x="324177" y="348674"/>
                  </a:lnTo>
                  <a:lnTo>
                    <a:pt x="358013" y="326389"/>
                  </a:lnTo>
                  <a:lnTo>
                    <a:pt x="385470" y="298573"/>
                  </a:lnTo>
                  <a:lnTo>
                    <a:pt x="398011" y="278383"/>
                  </a:lnTo>
                  <a:lnTo>
                    <a:pt x="184276" y="278383"/>
                  </a:lnTo>
                  <a:lnTo>
                    <a:pt x="134112" y="277240"/>
                  </a:lnTo>
                  <a:lnTo>
                    <a:pt x="138175" y="100837"/>
                  </a:lnTo>
                  <a:lnTo>
                    <a:pt x="406930" y="100837"/>
                  </a:lnTo>
                  <a:lnTo>
                    <a:pt x="385929" y="67367"/>
                  </a:lnTo>
                  <a:lnTo>
                    <a:pt x="355939" y="40914"/>
                  </a:lnTo>
                  <a:lnTo>
                    <a:pt x="317054" y="21631"/>
                  </a:lnTo>
                  <a:lnTo>
                    <a:pt x="269273" y="9517"/>
                  </a:lnTo>
                  <a:lnTo>
                    <a:pt x="212598" y="4571"/>
                  </a:lnTo>
                  <a:lnTo>
                    <a:pt x="12826" y="0"/>
                  </a:lnTo>
                  <a:close/>
                </a:path>
                <a:path w="422910" h="568960">
                  <a:moveTo>
                    <a:pt x="221737" y="374014"/>
                  </a:moveTo>
                  <a:lnTo>
                    <a:pt x="131952" y="374014"/>
                  </a:lnTo>
                  <a:lnTo>
                    <a:pt x="192786" y="375284"/>
                  </a:lnTo>
                  <a:lnTo>
                    <a:pt x="221737" y="374014"/>
                  </a:lnTo>
                  <a:close/>
                </a:path>
                <a:path w="422910" h="568960">
                  <a:moveTo>
                    <a:pt x="406930" y="100837"/>
                  </a:moveTo>
                  <a:lnTo>
                    <a:pt x="138175" y="100837"/>
                  </a:lnTo>
                  <a:lnTo>
                    <a:pt x="188213" y="101980"/>
                  </a:lnTo>
                  <a:lnTo>
                    <a:pt x="232673" y="108434"/>
                  </a:lnTo>
                  <a:lnTo>
                    <a:pt x="264144" y="125507"/>
                  </a:lnTo>
                  <a:lnTo>
                    <a:pt x="282636" y="153201"/>
                  </a:lnTo>
                  <a:lnTo>
                    <a:pt x="288163" y="191515"/>
                  </a:lnTo>
                  <a:lnTo>
                    <a:pt x="280896" y="230378"/>
                  </a:lnTo>
                  <a:lnTo>
                    <a:pt x="261175" y="257810"/>
                  </a:lnTo>
                  <a:lnTo>
                    <a:pt x="228977" y="273812"/>
                  </a:lnTo>
                  <a:lnTo>
                    <a:pt x="184276" y="278383"/>
                  </a:lnTo>
                  <a:lnTo>
                    <a:pt x="398011" y="278383"/>
                  </a:lnTo>
                  <a:lnTo>
                    <a:pt x="405368" y="266541"/>
                  </a:lnTo>
                  <a:lnTo>
                    <a:pt x="417716" y="230270"/>
                  </a:lnTo>
                  <a:lnTo>
                    <a:pt x="422529" y="189737"/>
                  </a:lnTo>
                  <a:lnTo>
                    <a:pt x="419224" y="141778"/>
                  </a:lnTo>
                  <a:lnTo>
                    <a:pt x="407024" y="100988"/>
                  </a:lnTo>
                  <a:lnTo>
                    <a:pt x="406930" y="10083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75046" y="3889629"/>
              <a:ext cx="164210" cy="18770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946014" y="3793871"/>
              <a:ext cx="422909" cy="568960"/>
            </a:xfrm>
            <a:custGeom>
              <a:avLst/>
              <a:gdLst/>
              <a:ahLst/>
              <a:cxnLst/>
              <a:rect l="l" t="t" r="r" b="b"/>
              <a:pathLst>
                <a:path w="422910" h="568960">
                  <a:moveTo>
                    <a:pt x="12826" y="0"/>
                  </a:moveTo>
                  <a:lnTo>
                    <a:pt x="212598" y="4571"/>
                  </a:lnTo>
                  <a:lnTo>
                    <a:pt x="269273" y="9517"/>
                  </a:lnTo>
                  <a:lnTo>
                    <a:pt x="317054" y="21631"/>
                  </a:lnTo>
                  <a:lnTo>
                    <a:pt x="355939" y="40914"/>
                  </a:lnTo>
                  <a:lnTo>
                    <a:pt x="385929" y="67367"/>
                  </a:lnTo>
                  <a:lnTo>
                    <a:pt x="407024" y="100988"/>
                  </a:lnTo>
                  <a:lnTo>
                    <a:pt x="419224" y="141778"/>
                  </a:lnTo>
                  <a:lnTo>
                    <a:pt x="422529" y="189737"/>
                  </a:lnTo>
                  <a:lnTo>
                    <a:pt x="417716" y="230270"/>
                  </a:lnTo>
                  <a:lnTo>
                    <a:pt x="405368" y="266541"/>
                  </a:lnTo>
                  <a:lnTo>
                    <a:pt x="358013" y="326389"/>
                  </a:lnTo>
                  <a:lnTo>
                    <a:pt x="324177" y="348674"/>
                  </a:lnTo>
                  <a:lnTo>
                    <a:pt x="285353" y="364267"/>
                  </a:lnTo>
                  <a:lnTo>
                    <a:pt x="241552" y="373145"/>
                  </a:lnTo>
                  <a:lnTo>
                    <a:pt x="192786" y="375284"/>
                  </a:lnTo>
                  <a:lnTo>
                    <a:pt x="131952" y="374014"/>
                  </a:lnTo>
                  <a:lnTo>
                    <a:pt x="127508" y="568959"/>
                  </a:lnTo>
                  <a:lnTo>
                    <a:pt x="0" y="566165"/>
                  </a:lnTo>
                  <a:lnTo>
                    <a:pt x="1282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430393" y="3806190"/>
              <a:ext cx="474980" cy="586105"/>
            </a:xfrm>
            <a:custGeom>
              <a:avLst/>
              <a:gdLst/>
              <a:ahLst/>
              <a:cxnLst/>
              <a:rect l="l" t="t" r="r" b="b"/>
              <a:pathLst>
                <a:path w="474979" h="586104">
                  <a:moveTo>
                    <a:pt x="332271" y="354457"/>
                  </a:moveTo>
                  <a:lnTo>
                    <a:pt x="136525" y="354457"/>
                  </a:lnTo>
                  <a:lnTo>
                    <a:pt x="178689" y="356362"/>
                  </a:lnTo>
                  <a:lnTo>
                    <a:pt x="185928" y="358267"/>
                  </a:lnTo>
                  <a:lnTo>
                    <a:pt x="220075" y="387461"/>
                  </a:lnTo>
                  <a:lnTo>
                    <a:pt x="241835" y="422015"/>
                  </a:lnTo>
                  <a:lnTo>
                    <a:pt x="328168" y="579628"/>
                  </a:lnTo>
                  <a:lnTo>
                    <a:pt x="474599" y="585851"/>
                  </a:lnTo>
                  <a:lnTo>
                    <a:pt x="374650" y="414020"/>
                  </a:lnTo>
                  <a:lnTo>
                    <a:pt x="352690" y="379658"/>
                  </a:lnTo>
                  <a:lnTo>
                    <a:pt x="337439" y="360299"/>
                  </a:lnTo>
                  <a:lnTo>
                    <a:pt x="332271" y="354457"/>
                  </a:lnTo>
                  <a:close/>
                </a:path>
                <a:path w="474979" h="586104">
                  <a:moveTo>
                    <a:pt x="23876" y="0"/>
                  </a:moveTo>
                  <a:lnTo>
                    <a:pt x="0" y="565658"/>
                  </a:lnTo>
                  <a:lnTo>
                    <a:pt x="127381" y="571119"/>
                  </a:lnTo>
                  <a:lnTo>
                    <a:pt x="136525" y="354457"/>
                  </a:lnTo>
                  <a:lnTo>
                    <a:pt x="332271" y="354457"/>
                  </a:lnTo>
                  <a:lnTo>
                    <a:pt x="297733" y="327259"/>
                  </a:lnTo>
                  <a:lnTo>
                    <a:pt x="291592" y="324739"/>
                  </a:lnTo>
                  <a:lnTo>
                    <a:pt x="291592" y="323088"/>
                  </a:lnTo>
                  <a:lnTo>
                    <a:pt x="332472" y="308871"/>
                  </a:lnTo>
                  <a:lnTo>
                    <a:pt x="367284" y="287432"/>
                  </a:lnTo>
                  <a:lnTo>
                    <a:pt x="393666" y="260604"/>
                  </a:lnTo>
                  <a:lnTo>
                    <a:pt x="195834" y="260604"/>
                  </a:lnTo>
                  <a:lnTo>
                    <a:pt x="140589" y="258191"/>
                  </a:lnTo>
                  <a:lnTo>
                    <a:pt x="147320" y="100837"/>
                  </a:lnTo>
                  <a:lnTo>
                    <a:pt x="412465" y="100837"/>
                  </a:lnTo>
                  <a:lnTo>
                    <a:pt x="406056" y="84671"/>
                  </a:lnTo>
                  <a:lnTo>
                    <a:pt x="378729" y="53546"/>
                  </a:lnTo>
                  <a:lnTo>
                    <a:pt x="339602" y="30475"/>
                  </a:lnTo>
                  <a:lnTo>
                    <a:pt x="288671" y="15461"/>
                  </a:lnTo>
                  <a:lnTo>
                    <a:pt x="225933" y="8509"/>
                  </a:lnTo>
                  <a:lnTo>
                    <a:pt x="23876" y="0"/>
                  </a:lnTo>
                  <a:close/>
                </a:path>
                <a:path w="474979" h="586104">
                  <a:moveTo>
                    <a:pt x="412465" y="100837"/>
                  </a:moveTo>
                  <a:lnTo>
                    <a:pt x="147320" y="100837"/>
                  </a:lnTo>
                  <a:lnTo>
                    <a:pt x="204851" y="103251"/>
                  </a:lnTo>
                  <a:lnTo>
                    <a:pt x="243496" y="109541"/>
                  </a:lnTo>
                  <a:lnTo>
                    <a:pt x="270652" y="124618"/>
                  </a:lnTo>
                  <a:lnTo>
                    <a:pt x="286307" y="148506"/>
                  </a:lnTo>
                  <a:lnTo>
                    <a:pt x="290449" y="181229"/>
                  </a:lnTo>
                  <a:lnTo>
                    <a:pt x="288212" y="198179"/>
                  </a:lnTo>
                  <a:lnTo>
                    <a:pt x="262763" y="239649"/>
                  </a:lnTo>
                  <a:lnTo>
                    <a:pt x="215382" y="259937"/>
                  </a:lnTo>
                  <a:lnTo>
                    <a:pt x="195834" y="260604"/>
                  </a:lnTo>
                  <a:lnTo>
                    <a:pt x="393666" y="260604"/>
                  </a:lnTo>
                  <a:lnTo>
                    <a:pt x="413893" y="225298"/>
                  </a:lnTo>
                  <a:lnTo>
                    <a:pt x="424108" y="185596"/>
                  </a:lnTo>
                  <a:lnTo>
                    <a:pt x="425323" y="171069"/>
                  </a:lnTo>
                  <a:lnTo>
                    <a:pt x="421586" y="123846"/>
                  </a:lnTo>
                  <a:lnTo>
                    <a:pt x="412465" y="10083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65901" y="3901948"/>
              <a:ext cx="160019" cy="16992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430393" y="3806190"/>
              <a:ext cx="474980" cy="586105"/>
            </a:xfrm>
            <a:custGeom>
              <a:avLst/>
              <a:gdLst/>
              <a:ahLst/>
              <a:cxnLst/>
              <a:rect l="l" t="t" r="r" b="b"/>
              <a:pathLst>
                <a:path w="474979" h="586104">
                  <a:moveTo>
                    <a:pt x="23876" y="0"/>
                  </a:moveTo>
                  <a:lnTo>
                    <a:pt x="225933" y="8509"/>
                  </a:lnTo>
                  <a:lnTo>
                    <a:pt x="288671" y="15461"/>
                  </a:lnTo>
                  <a:lnTo>
                    <a:pt x="339602" y="30475"/>
                  </a:lnTo>
                  <a:lnTo>
                    <a:pt x="378729" y="53546"/>
                  </a:lnTo>
                  <a:lnTo>
                    <a:pt x="406056" y="84671"/>
                  </a:lnTo>
                  <a:lnTo>
                    <a:pt x="421586" y="123846"/>
                  </a:lnTo>
                  <a:lnTo>
                    <a:pt x="425323" y="171069"/>
                  </a:lnTo>
                  <a:lnTo>
                    <a:pt x="424108" y="185596"/>
                  </a:lnTo>
                  <a:lnTo>
                    <a:pt x="413893" y="225298"/>
                  </a:lnTo>
                  <a:lnTo>
                    <a:pt x="394622" y="259445"/>
                  </a:lnTo>
                  <a:lnTo>
                    <a:pt x="367284" y="287432"/>
                  </a:lnTo>
                  <a:lnTo>
                    <a:pt x="332472" y="308871"/>
                  </a:lnTo>
                  <a:lnTo>
                    <a:pt x="291592" y="323088"/>
                  </a:lnTo>
                  <a:lnTo>
                    <a:pt x="291592" y="324739"/>
                  </a:lnTo>
                  <a:lnTo>
                    <a:pt x="326691" y="348678"/>
                  </a:lnTo>
                  <a:lnTo>
                    <a:pt x="352690" y="379658"/>
                  </a:lnTo>
                  <a:lnTo>
                    <a:pt x="374650" y="414020"/>
                  </a:lnTo>
                  <a:lnTo>
                    <a:pt x="474599" y="585851"/>
                  </a:lnTo>
                  <a:lnTo>
                    <a:pt x="328168" y="579628"/>
                  </a:lnTo>
                  <a:lnTo>
                    <a:pt x="246380" y="430276"/>
                  </a:lnTo>
                  <a:lnTo>
                    <a:pt x="241835" y="422015"/>
                  </a:lnTo>
                  <a:lnTo>
                    <a:pt x="220075" y="387461"/>
                  </a:lnTo>
                  <a:lnTo>
                    <a:pt x="192532" y="361823"/>
                  </a:lnTo>
                  <a:lnTo>
                    <a:pt x="185928" y="358267"/>
                  </a:lnTo>
                  <a:lnTo>
                    <a:pt x="178689" y="356362"/>
                  </a:lnTo>
                  <a:lnTo>
                    <a:pt x="170815" y="355981"/>
                  </a:lnTo>
                  <a:lnTo>
                    <a:pt x="136525" y="354457"/>
                  </a:lnTo>
                  <a:lnTo>
                    <a:pt x="127381" y="571119"/>
                  </a:lnTo>
                  <a:lnTo>
                    <a:pt x="0" y="565658"/>
                  </a:lnTo>
                  <a:lnTo>
                    <a:pt x="2387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932815" y="3837004"/>
              <a:ext cx="554990" cy="584200"/>
            </a:xfrm>
            <a:custGeom>
              <a:avLst/>
              <a:gdLst/>
              <a:ahLst/>
              <a:cxnLst/>
              <a:rect l="l" t="t" r="r" b="b"/>
              <a:pathLst>
                <a:path w="554989" h="584200">
                  <a:moveTo>
                    <a:pt x="254225" y="0"/>
                  </a:moveTo>
                  <a:lnTo>
                    <a:pt x="208382" y="6866"/>
                  </a:lnTo>
                  <a:lnTo>
                    <a:pt x="166130" y="20639"/>
                  </a:lnTo>
                  <a:lnTo>
                    <a:pt x="127480" y="41312"/>
                  </a:lnTo>
                  <a:lnTo>
                    <a:pt x="92445" y="68880"/>
                  </a:lnTo>
                  <a:lnTo>
                    <a:pt x="62118" y="102149"/>
                  </a:lnTo>
                  <a:lnTo>
                    <a:pt x="37734" y="139929"/>
                  </a:lnTo>
                  <a:lnTo>
                    <a:pt x="19293" y="182220"/>
                  </a:lnTo>
                  <a:lnTo>
                    <a:pt x="6797" y="229022"/>
                  </a:lnTo>
                  <a:lnTo>
                    <a:pt x="243" y="280335"/>
                  </a:lnTo>
                  <a:lnTo>
                    <a:pt x="0" y="329377"/>
                  </a:lnTo>
                  <a:lnTo>
                    <a:pt x="6126" y="374998"/>
                  </a:lnTo>
                  <a:lnTo>
                    <a:pt x="18623" y="417193"/>
                  </a:lnTo>
                  <a:lnTo>
                    <a:pt x="37490" y="455957"/>
                  </a:lnTo>
                  <a:lnTo>
                    <a:pt x="62727" y="491282"/>
                  </a:lnTo>
                  <a:lnTo>
                    <a:pt x="101472" y="528622"/>
                  </a:lnTo>
                  <a:lnTo>
                    <a:pt x="146468" y="556449"/>
                  </a:lnTo>
                  <a:lnTo>
                    <a:pt x="197726" y="574775"/>
                  </a:lnTo>
                  <a:lnTo>
                    <a:pt x="255259" y="583611"/>
                  </a:lnTo>
                  <a:lnTo>
                    <a:pt x="303370" y="583580"/>
                  </a:lnTo>
                  <a:lnTo>
                    <a:pt x="348177" y="576776"/>
                  </a:lnTo>
                  <a:lnTo>
                    <a:pt x="389667" y="563193"/>
                  </a:lnTo>
                  <a:lnTo>
                    <a:pt x="427829" y="542825"/>
                  </a:lnTo>
                  <a:lnTo>
                    <a:pt x="462650" y="515666"/>
                  </a:lnTo>
                  <a:lnTo>
                    <a:pt x="492841" y="482901"/>
                  </a:lnTo>
                  <a:lnTo>
                    <a:pt x="498705" y="473883"/>
                  </a:lnTo>
                  <a:lnTo>
                    <a:pt x="265038" y="473883"/>
                  </a:lnTo>
                  <a:lnTo>
                    <a:pt x="234848" y="468815"/>
                  </a:lnTo>
                  <a:lnTo>
                    <a:pt x="184850" y="440915"/>
                  </a:lnTo>
                  <a:lnTo>
                    <a:pt x="149611" y="390313"/>
                  </a:lnTo>
                  <a:lnTo>
                    <a:pt x="134371" y="322583"/>
                  </a:lnTo>
                  <a:lnTo>
                    <a:pt x="134609" y="282621"/>
                  </a:lnTo>
                  <a:lnTo>
                    <a:pt x="139705" y="243473"/>
                  </a:lnTo>
                  <a:lnTo>
                    <a:pt x="163899" y="178322"/>
                  </a:lnTo>
                  <a:lnTo>
                    <a:pt x="205856" y="131769"/>
                  </a:lnTo>
                  <a:lnTo>
                    <a:pt x="260720" y="110243"/>
                  </a:lnTo>
                  <a:lnTo>
                    <a:pt x="292724" y="109266"/>
                  </a:lnTo>
                  <a:lnTo>
                    <a:pt x="505605" y="109266"/>
                  </a:lnTo>
                  <a:lnTo>
                    <a:pt x="493892" y="92375"/>
                  </a:lnTo>
                  <a:lnTo>
                    <a:pt x="456005" y="55017"/>
                  </a:lnTo>
                  <a:lnTo>
                    <a:pt x="411676" y="27161"/>
                  </a:lnTo>
                  <a:lnTo>
                    <a:pt x="360894" y="8829"/>
                  </a:lnTo>
                  <a:lnTo>
                    <a:pt x="303646" y="46"/>
                  </a:lnTo>
                  <a:lnTo>
                    <a:pt x="254225" y="0"/>
                  </a:lnTo>
                  <a:close/>
                </a:path>
                <a:path w="554989" h="584200">
                  <a:moveTo>
                    <a:pt x="505605" y="109266"/>
                  </a:moveTo>
                  <a:lnTo>
                    <a:pt x="292724" y="109266"/>
                  </a:lnTo>
                  <a:lnTo>
                    <a:pt x="323278" y="114388"/>
                  </a:lnTo>
                  <a:lnTo>
                    <a:pt x="349985" y="125379"/>
                  </a:lnTo>
                  <a:lnTo>
                    <a:pt x="391911" y="165019"/>
                  </a:lnTo>
                  <a:lnTo>
                    <a:pt x="416010" y="225519"/>
                  </a:lnTo>
                  <a:lnTo>
                    <a:pt x="420558" y="262585"/>
                  </a:lnTo>
                  <a:lnTo>
                    <a:pt x="420105" y="304211"/>
                  </a:lnTo>
                  <a:lnTo>
                    <a:pt x="414988" y="343932"/>
                  </a:lnTo>
                  <a:lnTo>
                    <a:pt x="391227" y="408564"/>
                  </a:lnTo>
                  <a:lnTo>
                    <a:pt x="350174" y="452809"/>
                  </a:lnTo>
                  <a:lnTo>
                    <a:pt x="296401" y="473002"/>
                  </a:lnTo>
                  <a:lnTo>
                    <a:pt x="265038" y="473883"/>
                  </a:lnTo>
                  <a:lnTo>
                    <a:pt x="498705" y="473883"/>
                  </a:lnTo>
                  <a:lnTo>
                    <a:pt x="535482" y="403680"/>
                  </a:lnTo>
                  <a:lnTo>
                    <a:pt x="547933" y="357235"/>
                  </a:lnTo>
                  <a:lnTo>
                    <a:pt x="554471" y="306243"/>
                  </a:lnTo>
                  <a:lnTo>
                    <a:pt x="554852" y="256179"/>
                  </a:lnTo>
                  <a:lnTo>
                    <a:pt x="548985" y="209766"/>
                  </a:lnTo>
                  <a:lnTo>
                    <a:pt x="536869" y="166998"/>
                  </a:lnTo>
                  <a:lnTo>
                    <a:pt x="518505" y="127870"/>
                  </a:lnTo>
                  <a:lnTo>
                    <a:pt x="505605" y="10926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932815" y="3837004"/>
              <a:ext cx="554990" cy="584200"/>
            </a:xfrm>
            <a:custGeom>
              <a:avLst/>
              <a:gdLst/>
              <a:ahLst/>
              <a:cxnLst/>
              <a:rect l="l" t="t" r="r" b="b"/>
              <a:pathLst>
                <a:path w="554989" h="584200">
                  <a:moveTo>
                    <a:pt x="292724" y="109266"/>
                  </a:moveTo>
                  <a:lnTo>
                    <a:pt x="231764" y="117743"/>
                  </a:lnTo>
                  <a:lnTo>
                    <a:pt x="182996" y="152319"/>
                  </a:lnTo>
                  <a:lnTo>
                    <a:pt x="149468" y="208707"/>
                  </a:lnTo>
                  <a:lnTo>
                    <a:pt x="134609" y="282621"/>
                  </a:lnTo>
                  <a:lnTo>
                    <a:pt x="134371" y="322583"/>
                  </a:lnTo>
                  <a:lnTo>
                    <a:pt x="139372" y="358472"/>
                  </a:lnTo>
                  <a:lnTo>
                    <a:pt x="165089" y="418130"/>
                  </a:lnTo>
                  <a:lnTo>
                    <a:pt x="208111" y="457818"/>
                  </a:lnTo>
                  <a:lnTo>
                    <a:pt x="265038" y="473883"/>
                  </a:lnTo>
                  <a:lnTo>
                    <a:pt x="296401" y="473002"/>
                  </a:lnTo>
                  <a:lnTo>
                    <a:pt x="350174" y="452809"/>
                  </a:lnTo>
                  <a:lnTo>
                    <a:pt x="391227" y="408564"/>
                  </a:lnTo>
                  <a:lnTo>
                    <a:pt x="414988" y="343932"/>
                  </a:lnTo>
                  <a:lnTo>
                    <a:pt x="420105" y="304211"/>
                  </a:lnTo>
                  <a:lnTo>
                    <a:pt x="420558" y="262585"/>
                  </a:lnTo>
                  <a:lnTo>
                    <a:pt x="416010" y="225519"/>
                  </a:lnTo>
                  <a:lnTo>
                    <a:pt x="391911" y="165019"/>
                  </a:lnTo>
                  <a:lnTo>
                    <a:pt x="349985" y="125379"/>
                  </a:lnTo>
                  <a:lnTo>
                    <a:pt x="292724" y="109266"/>
                  </a:lnTo>
                  <a:close/>
                </a:path>
                <a:path w="554989" h="584200">
                  <a:moveTo>
                    <a:pt x="303646" y="46"/>
                  </a:moveTo>
                  <a:lnTo>
                    <a:pt x="360894" y="8829"/>
                  </a:lnTo>
                  <a:lnTo>
                    <a:pt x="411676" y="27161"/>
                  </a:lnTo>
                  <a:lnTo>
                    <a:pt x="456005" y="55017"/>
                  </a:lnTo>
                  <a:lnTo>
                    <a:pt x="493892" y="92375"/>
                  </a:lnTo>
                  <a:lnTo>
                    <a:pt x="518505" y="127870"/>
                  </a:lnTo>
                  <a:lnTo>
                    <a:pt x="536869" y="166998"/>
                  </a:lnTo>
                  <a:lnTo>
                    <a:pt x="548985" y="209766"/>
                  </a:lnTo>
                  <a:lnTo>
                    <a:pt x="554852" y="256179"/>
                  </a:lnTo>
                  <a:lnTo>
                    <a:pt x="554471" y="306243"/>
                  </a:lnTo>
                  <a:lnTo>
                    <a:pt x="547933" y="357235"/>
                  </a:lnTo>
                  <a:lnTo>
                    <a:pt x="535482" y="403680"/>
                  </a:lnTo>
                  <a:lnTo>
                    <a:pt x="517118" y="445570"/>
                  </a:lnTo>
                  <a:lnTo>
                    <a:pt x="492841" y="482901"/>
                  </a:lnTo>
                  <a:lnTo>
                    <a:pt x="462650" y="515666"/>
                  </a:lnTo>
                  <a:lnTo>
                    <a:pt x="427829" y="542825"/>
                  </a:lnTo>
                  <a:lnTo>
                    <a:pt x="389667" y="563193"/>
                  </a:lnTo>
                  <a:lnTo>
                    <a:pt x="348177" y="576776"/>
                  </a:lnTo>
                  <a:lnTo>
                    <a:pt x="303370" y="583580"/>
                  </a:lnTo>
                  <a:lnTo>
                    <a:pt x="255259" y="583611"/>
                  </a:lnTo>
                  <a:lnTo>
                    <a:pt x="197726" y="574775"/>
                  </a:lnTo>
                  <a:lnTo>
                    <a:pt x="146468" y="556449"/>
                  </a:lnTo>
                  <a:lnTo>
                    <a:pt x="101472" y="528622"/>
                  </a:lnTo>
                  <a:lnTo>
                    <a:pt x="62727" y="491282"/>
                  </a:lnTo>
                  <a:lnTo>
                    <a:pt x="37490" y="455957"/>
                  </a:lnTo>
                  <a:lnTo>
                    <a:pt x="18623" y="417193"/>
                  </a:lnTo>
                  <a:lnTo>
                    <a:pt x="6126" y="374998"/>
                  </a:lnTo>
                  <a:lnTo>
                    <a:pt x="0" y="329377"/>
                  </a:lnTo>
                  <a:lnTo>
                    <a:pt x="243" y="280335"/>
                  </a:lnTo>
                  <a:lnTo>
                    <a:pt x="6797" y="229022"/>
                  </a:lnTo>
                  <a:lnTo>
                    <a:pt x="19293" y="182220"/>
                  </a:lnTo>
                  <a:lnTo>
                    <a:pt x="37734" y="139929"/>
                  </a:lnTo>
                  <a:lnTo>
                    <a:pt x="62118" y="102149"/>
                  </a:lnTo>
                  <a:lnTo>
                    <a:pt x="92445" y="68880"/>
                  </a:lnTo>
                  <a:lnTo>
                    <a:pt x="127480" y="41312"/>
                  </a:lnTo>
                  <a:lnTo>
                    <a:pt x="166130" y="20639"/>
                  </a:lnTo>
                  <a:lnTo>
                    <a:pt x="208382" y="6866"/>
                  </a:lnTo>
                  <a:lnTo>
                    <a:pt x="254225" y="0"/>
                  </a:lnTo>
                  <a:lnTo>
                    <a:pt x="303646" y="46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503923" y="3884675"/>
              <a:ext cx="338455" cy="567055"/>
            </a:xfrm>
            <a:custGeom>
              <a:avLst/>
              <a:gdLst/>
              <a:ahLst/>
              <a:cxnLst/>
              <a:rect l="l" t="t" r="r" b="b"/>
              <a:pathLst>
                <a:path w="338454" h="567054">
                  <a:moveTo>
                    <a:pt x="211835" y="0"/>
                  </a:moveTo>
                  <a:lnTo>
                    <a:pt x="180721" y="335025"/>
                  </a:lnTo>
                  <a:lnTo>
                    <a:pt x="170049" y="390939"/>
                  </a:lnTo>
                  <a:lnTo>
                    <a:pt x="150018" y="429720"/>
                  </a:lnTo>
                  <a:lnTo>
                    <a:pt x="81787" y="455930"/>
                  </a:lnTo>
                  <a:lnTo>
                    <a:pt x="62216" y="452524"/>
                  </a:lnTo>
                  <a:lnTo>
                    <a:pt x="43894" y="446119"/>
                  </a:lnTo>
                  <a:lnTo>
                    <a:pt x="26834" y="436713"/>
                  </a:lnTo>
                  <a:lnTo>
                    <a:pt x="11049" y="424306"/>
                  </a:lnTo>
                  <a:lnTo>
                    <a:pt x="0" y="543432"/>
                  </a:lnTo>
                  <a:lnTo>
                    <a:pt x="38274" y="558593"/>
                  </a:lnTo>
                  <a:lnTo>
                    <a:pt x="80645" y="566419"/>
                  </a:lnTo>
                  <a:lnTo>
                    <a:pt x="127845" y="567041"/>
                  </a:lnTo>
                  <a:lnTo>
                    <a:pt x="169830" y="559577"/>
                  </a:lnTo>
                  <a:lnTo>
                    <a:pt x="206625" y="544042"/>
                  </a:lnTo>
                  <a:lnTo>
                    <a:pt x="238251" y="520446"/>
                  </a:lnTo>
                  <a:lnTo>
                    <a:pt x="264326" y="489130"/>
                  </a:lnTo>
                  <a:lnTo>
                    <a:pt x="284448" y="450611"/>
                  </a:lnTo>
                  <a:lnTo>
                    <a:pt x="298616" y="404877"/>
                  </a:lnTo>
                  <a:lnTo>
                    <a:pt x="306831" y="351917"/>
                  </a:lnTo>
                  <a:lnTo>
                    <a:pt x="338454" y="11811"/>
                  </a:lnTo>
                  <a:lnTo>
                    <a:pt x="21183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503923" y="3884675"/>
              <a:ext cx="338455" cy="567055"/>
            </a:xfrm>
            <a:custGeom>
              <a:avLst/>
              <a:gdLst/>
              <a:ahLst/>
              <a:cxnLst/>
              <a:rect l="l" t="t" r="r" b="b"/>
              <a:pathLst>
                <a:path w="338454" h="567054">
                  <a:moveTo>
                    <a:pt x="211835" y="0"/>
                  </a:moveTo>
                  <a:lnTo>
                    <a:pt x="338454" y="11811"/>
                  </a:lnTo>
                  <a:lnTo>
                    <a:pt x="306831" y="351917"/>
                  </a:lnTo>
                  <a:lnTo>
                    <a:pt x="298616" y="404877"/>
                  </a:lnTo>
                  <a:lnTo>
                    <a:pt x="284448" y="450611"/>
                  </a:lnTo>
                  <a:lnTo>
                    <a:pt x="264326" y="489130"/>
                  </a:lnTo>
                  <a:lnTo>
                    <a:pt x="238251" y="520446"/>
                  </a:lnTo>
                  <a:lnTo>
                    <a:pt x="206625" y="544042"/>
                  </a:lnTo>
                  <a:lnTo>
                    <a:pt x="169830" y="559577"/>
                  </a:lnTo>
                  <a:lnTo>
                    <a:pt x="127845" y="567041"/>
                  </a:lnTo>
                  <a:lnTo>
                    <a:pt x="80645" y="566419"/>
                  </a:lnTo>
                  <a:lnTo>
                    <a:pt x="58953" y="563417"/>
                  </a:lnTo>
                  <a:lnTo>
                    <a:pt x="38274" y="558593"/>
                  </a:lnTo>
                  <a:lnTo>
                    <a:pt x="18619" y="551936"/>
                  </a:lnTo>
                  <a:lnTo>
                    <a:pt x="0" y="543432"/>
                  </a:lnTo>
                  <a:lnTo>
                    <a:pt x="11049" y="424306"/>
                  </a:lnTo>
                  <a:lnTo>
                    <a:pt x="26834" y="436713"/>
                  </a:lnTo>
                  <a:lnTo>
                    <a:pt x="43894" y="446119"/>
                  </a:lnTo>
                  <a:lnTo>
                    <a:pt x="62216" y="452524"/>
                  </a:lnTo>
                  <a:lnTo>
                    <a:pt x="81787" y="455930"/>
                  </a:lnTo>
                  <a:lnTo>
                    <a:pt x="120606" y="451379"/>
                  </a:lnTo>
                  <a:lnTo>
                    <a:pt x="150018" y="429720"/>
                  </a:lnTo>
                  <a:lnTo>
                    <a:pt x="170049" y="390939"/>
                  </a:lnTo>
                  <a:lnTo>
                    <a:pt x="180721" y="335025"/>
                  </a:lnTo>
                  <a:lnTo>
                    <a:pt x="21183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908164" y="3909822"/>
              <a:ext cx="391160" cy="602615"/>
            </a:xfrm>
            <a:custGeom>
              <a:avLst/>
              <a:gdLst/>
              <a:ahLst/>
              <a:cxnLst/>
              <a:rect l="l" t="t" r="r" b="b"/>
              <a:pathLst>
                <a:path w="391159" h="602614">
                  <a:moveTo>
                    <a:pt x="66801" y="0"/>
                  </a:moveTo>
                  <a:lnTo>
                    <a:pt x="0" y="562355"/>
                  </a:lnTo>
                  <a:lnTo>
                    <a:pt x="337311" y="602360"/>
                  </a:lnTo>
                  <a:lnTo>
                    <a:pt x="349503" y="499617"/>
                  </a:lnTo>
                  <a:lnTo>
                    <a:pt x="138937" y="474598"/>
                  </a:lnTo>
                  <a:lnTo>
                    <a:pt x="154177" y="346075"/>
                  </a:lnTo>
                  <a:lnTo>
                    <a:pt x="338074" y="367919"/>
                  </a:lnTo>
                  <a:lnTo>
                    <a:pt x="350265" y="265175"/>
                  </a:lnTo>
                  <a:lnTo>
                    <a:pt x="166369" y="243331"/>
                  </a:lnTo>
                  <a:lnTo>
                    <a:pt x="181228" y="118236"/>
                  </a:lnTo>
                  <a:lnTo>
                    <a:pt x="378840" y="141731"/>
                  </a:lnTo>
                  <a:lnTo>
                    <a:pt x="391159" y="38607"/>
                  </a:lnTo>
                  <a:lnTo>
                    <a:pt x="66801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908164" y="3909822"/>
              <a:ext cx="391160" cy="602615"/>
            </a:xfrm>
            <a:custGeom>
              <a:avLst/>
              <a:gdLst/>
              <a:ahLst/>
              <a:cxnLst/>
              <a:rect l="l" t="t" r="r" b="b"/>
              <a:pathLst>
                <a:path w="391159" h="602614">
                  <a:moveTo>
                    <a:pt x="66801" y="0"/>
                  </a:moveTo>
                  <a:lnTo>
                    <a:pt x="391159" y="38607"/>
                  </a:lnTo>
                  <a:lnTo>
                    <a:pt x="378840" y="141731"/>
                  </a:lnTo>
                  <a:lnTo>
                    <a:pt x="181228" y="118236"/>
                  </a:lnTo>
                  <a:lnTo>
                    <a:pt x="166369" y="243331"/>
                  </a:lnTo>
                  <a:lnTo>
                    <a:pt x="350265" y="265175"/>
                  </a:lnTo>
                  <a:lnTo>
                    <a:pt x="338074" y="367919"/>
                  </a:lnTo>
                  <a:lnTo>
                    <a:pt x="154177" y="346075"/>
                  </a:lnTo>
                  <a:lnTo>
                    <a:pt x="138937" y="474598"/>
                  </a:lnTo>
                  <a:lnTo>
                    <a:pt x="349503" y="499617"/>
                  </a:lnTo>
                  <a:lnTo>
                    <a:pt x="337311" y="602360"/>
                  </a:lnTo>
                  <a:lnTo>
                    <a:pt x="0" y="562355"/>
                  </a:lnTo>
                  <a:lnTo>
                    <a:pt x="6680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327137" y="3963542"/>
              <a:ext cx="538480" cy="634365"/>
            </a:xfrm>
            <a:custGeom>
              <a:avLst/>
              <a:gdLst/>
              <a:ahLst/>
              <a:cxnLst/>
              <a:rect l="l" t="t" r="r" b="b"/>
              <a:pathLst>
                <a:path w="538479" h="634364">
                  <a:moveTo>
                    <a:pt x="90042" y="0"/>
                  </a:moveTo>
                  <a:lnTo>
                    <a:pt x="0" y="559053"/>
                  </a:lnTo>
                  <a:lnTo>
                    <a:pt x="125856" y="579373"/>
                  </a:lnTo>
                  <a:lnTo>
                    <a:pt x="169925" y="305688"/>
                  </a:lnTo>
                  <a:lnTo>
                    <a:pt x="171957" y="306069"/>
                  </a:lnTo>
                  <a:lnTo>
                    <a:pt x="305561" y="608329"/>
                  </a:lnTo>
                  <a:lnTo>
                    <a:pt x="464692" y="633983"/>
                  </a:lnTo>
                  <a:lnTo>
                    <a:pt x="300100" y="307466"/>
                  </a:lnTo>
                  <a:lnTo>
                    <a:pt x="537971" y="72262"/>
                  </a:lnTo>
                  <a:lnTo>
                    <a:pt x="387857" y="48005"/>
                  </a:lnTo>
                  <a:lnTo>
                    <a:pt x="195960" y="256285"/>
                  </a:lnTo>
                  <a:lnTo>
                    <a:pt x="183657" y="272732"/>
                  </a:lnTo>
                  <a:lnTo>
                    <a:pt x="175259" y="284987"/>
                  </a:lnTo>
                  <a:lnTo>
                    <a:pt x="173354" y="284606"/>
                  </a:lnTo>
                  <a:lnTo>
                    <a:pt x="216026" y="20319"/>
                  </a:lnTo>
                  <a:lnTo>
                    <a:pt x="9004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7327137" y="3963542"/>
              <a:ext cx="538480" cy="634365"/>
            </a:xfrm>
            <a:custGeom>
              <a:avLst/>
              <a:gdLst/>
              <a:ahLst/>
              <a:cxnLst/>
              <a:rect l="l" t="t" r="r" b="b"/>
              <a:pathLst>
                <a:path w="538479" h="634364">
                  <a:moveTo>
                    <a:pt x="90042" y="0"/>
                  </a:moveTo>
                  <a:lnTo>
                    <a:pt x="216026" y="20319"/>
                  </a:lnTo>
                  <a:lnTo>
                    <a:pt x="173354" y="284606"/>
                  </a:lnTo>
                  <a:lnTo>
                    <a:pt x="175259" y="284987"/>
                  </a:lnTo>
                  <a:lnTo>
                    <a:pt x="387857" y="48005"/>
                  </a:lnTo>
                  <a:lnTo>
                    <a:pt x="537971" y="72262"/>
                  </a:lnTo>
                  <a:lnTo>
                    <a:pt x="300100" y="307466"/>
                  </a:lnTo>
                  <a:lnTo>
                    <a:pt x="464692" y="633983"/>
                  </a:lnTo>
                  <a:lnTo>
                    <a:pt x="305561" y="608329"/>
                  </a:lnTo>
                  <a:lnTo>
                    <a:pt x="181736" y="339216"/>
                  </a:lnTo>
                  <a:lnTo>
                    <a:pt x="171957" y="306069"/>
                  </a:lnTo>
                  <a:lnTo>
                    <a:pt x="169925" y="305688"/>
                  </a:lnTo>
                  <a:lnTo>
                    <a:pt x="125856" y="579373"/>
                  </a:lnTo>
                  <a:lnTo>
                    <a:pt x="0" y="559053"/>
                  </a:lnTo>
                  <a:lnTo>
                    <a:pt x="9004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885302" y="4043298"/>
              <a:ext cx="462280" cy="617855"/>
            </a:xfrm>
            <a:custGeom>
              <a:avLst/>
              <a:gdLst/>
              <a:ahLst/>
              <a:cxnLst/>
              <a:rect l="l" t="t" r="r" b="b"/>
              <a:pathLst>
                <a:path w="462279" h="617854">
                  <a:moveTo>
                    <a:pt x="24002" y="0"/>
                  </a:moveTo>
                  <a:lnTo>
                    <a:pt x="0" y="101092"/>
                  </a:lnTo>
                  <a:lnTo>
                    <a:pt x="156337" y="138175"/>
                  </a:lnTo>
                  <a:lnTo>
                    <a:pt x="49529" y="588137"/>
                  </a:lnTo>
                  <a:lnTo>
                    <a:pt x="173990" y="617601"/>
                  </a:lnTo>
                  <a:lnTo>
                    <a:pt x="280797" y="167767"/>
                  </a:lnTo>
                  <a:lnTo>
                    <a:pt x="437896" y="205105"/>
                  </a:lnTo>
                  <a:lnTo>
                    <a:pt x="461899" y="104012"/>
                  </a:lnTo>
                  <a:lnTo>
                    <a:pt x="2400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885302" y="4043298"/>
              <a:ext cx="462280" cy="617855"/>
            </a:xfrm>
            <a:custGeom>
              <a:avLst/>
              <a:gdLst/>
              <a:ahLst/>
              <a:cxnLst/>
              <a:rect l="l" t="t" r="r" b="b"/>
              <a:pathLst>
                <a:path w="462279" h="617854">
                  <a:moveTo>
                    <a:pt x="24002" y="0"/>
                  </a:moveTo>
                  <a:lnTo>
                    <a:pt x="461899" y="104012"/>
                  </a:lnTo>
                  <a:lnTo>
                    <a:pt x="437896" y="205105"/>
                  </a:lnTo>
                  <a:lnTo>
                    <a:pt x="280797" y="167767"/>
                  </a:lnTo>
                  <a:lnTo>
                    <a:pt x="173990" y="617601"/>
                  </a:lnTo>
                  <a:lnTo>
                    <a:pt x="49529" y="588137"/>
                  </a:lnTo>
                  <a:lnTo>
                    <a:pt x="156337" y="138175"/>
                  </a:lnTo>
                  <a:lnTo>
                    <a:pt x="0" y="101092"/>
                  </a:lnTo>
                  <a:lnTo>
                    <a:pt x="2400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222360" y="4171568"/>
              <a:ext cx="404495" cy="608330"/>
            </a:xfrm>
            <a:custGeom>
              <a:avLst/>
              <a:gdLst/>
              <a:ahLst/>
              <a:cxnLst/>
              <a:rect l="l" t="t" r="r" b="b"/>
              <a:pathLst>
                <a:path w="404495" h="608329">
                  <a:moveTo>
                    <a:pt x="195453" y="0"/>
                  </a:moveTo>
                  <a:lnTo>
                    <a:pt x="161290" y="92582"/>
                  </a:lnTo>
                  <a:lnTo>
                    <a:pt x="205867" y="108965"/>
                  </a:lnTo>
                  <a:lnTo>
                    <a:pt x="78613" y="455167"/>
                  </a:lnTo>
                  <a:lnTo>
                    <a:pt x="34163" y="438784"/>
                  </a:lnTo>
                  <a:lnTo>
                    <a:pt x="0" y="531494"/>
                  </a:lnTo>
                  <a:lnTo>
                    <a:pt x="208661" y="608202"/>
                  </a:lnTo>
                  <a:lnTo>
                    <a:pt x="242824" y="515492"/>
                  </a:lnTo>
                  <a:lnTo>
                    <a:pt x="198247" y="499109"/>
                  </a:lnTo>
                  <a:lnTo>
                    <a:pt x="325500" y="153034"/>
                  </a:lnTo>
                  <a:lnTo>
                    <a:pt x="369950" y="169290"/>
                  </a:lnTo>
                  <a:lnTo>
                    <a:pt x="404114" y="76707"/>
                  </a:lnTo>
                  <a:lnTo>
                    <a:pt x="19545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8222360" y="4171568"/>
              <a:ext cx="404495" cy="608330"/>
            </a:xfrm>
            <a:custGeom>
              <a:avLst/>
              <a:gdLst/>
              <a:ahLst/>
              <a:cxnLst/>
              <a:rect l="l" t="t" r="r" b="b"/>
              <a:pathLst>
                <a:path w="404495" h="608329">
                  <a:moveTo>
                    <a:pt x="195453" y="0"/>
                  </a:moveTo>
                  <a:lnTo>
                    <a:pt x="404114" y="76707"/>
                  </a:lnTo>
                  <a:lnTo>
                    <a:pt x="369950" y="169290"/>
                  </a:lnTo>
                  <a:lnTo>
                    <a:pt x="325500" y="153034"/>
                  </a:lnTo>
                  <a:lnTo>
                    <a:pt x="198247" y="499109"/>
                  </a:lnTo>
                  <a:lnTo>
                    <a:pt x="242824" y="515492"/>
                  </a:lnTo>
                  <a:lnTo>
                    <a:pt x="208661" y="608202"/>
                  </a:lnTo>
                  <a:lnTo>
                    <a:pt x="0" y="531494"/>
                  </a:lnTo>
                  <a:lnTo>
                    <a:pt x="34163" y="438784"/>
                  </a:lnTo>
                  <a:lnTo>
                    <a:pt x="78613" y="455167"/>
                  </a:lnTo>
                  <a:lnTo>
                    <a:pt x="205867" y="108965"/>
                  </a:lnTo>
                  <a:lnTo>
                    <a:pt x="161290" y="92582"/>
                  </a:lnTo>
                  <a:lnTo>
                    <a:pt x="195453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0399" y="4427219"/>
              <a:ext cx="1348739" cy="167640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18540" y="4427219"/>
              <a:ext cx="1920239" cy="167640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48180" y="4427219"/>
              <a:ext cx="1653540" cy="16764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11120" y="4427219"/>
              <a:ext cx="2105660" cy="167640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921760" y="4427219"/>
              <a:ext cx="1531619" cy="167640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62780" y="4427219"/>
              <a:ext cx="1369060" cy="167640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41239" y="4427219"/>
              <a:ext cx="1214119" cy="167640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62880" y="4427219"/>
              <a:ext cx="2649220" cy="167640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921499" y="4427219"/>
              <a:ext cx="1922779" cy="167640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08939" y="5473699"/>
              <a:ext cx="1816100" cy="79756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47520" y="5476240"/>
              <a:ext cx="584200" cy="79756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54199" y="5473699"/>
              <a:ext cx="1607820" cy="79756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984499" y="5473699"/>
              <a:ext cx="688339" cy="79756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91839" y="5473699"/>
              <a:ext cx="3962400" cy="79756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776720" y="5476240"/>
              <a:ext cx="774700" cy="79756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073899" y="5473699"/>
              <a:ext cx="1475740" cy="79756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072120" y="5476240"/>
              <a:ext cx="683259" cy="79756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277859" y="5473699"/>
              <a:ext cx="609600" cy="79756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409939" y="5476240"/>
              <a:ext cx="685800" cy="79756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550160" y="5918199"/>
              <a:ext cx="1221739" cy="68580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360419" y="5920740"/>
              <a:ext cx="502920" cy="68580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451860" y="5918199"/>
              <a:ext cx="2786380" cy="68580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826760" y="5918199"/>
              <a:ext cx="538479" cy="68580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037580" y="5918199"/>
              <a:ext cx="916940" cy="68580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162748" y="4977129"/>
              <a:ext cx="328930" cy="472440"/>
            </a:xfrm>
            <a:custGeom>
              <a:avLst/>
              <a:gdLst/>
              <a:ahLst/>
              <a:cxnLst/>
              <a:rect l="l" t="t" r="r" b="b"/>
              <a:pathLst>
                <a:path w="328930" h="472439">
                  <a:moveTo>
                    <a:pt x="170751" y="0"/>
                  </a:moveTo>
                  <a:lnTo>
                    <a:pt x="111223" y="7810"/>
                  </a:lnTo>
                  <a:lnTo>
                    <a:pt x="62877" y="31242"/>
                  </a:lnTo>
                  <a:lnTo>
                    <a:pt x="27153" y="73437"/>
                  </a:lnTo>
                  <a:lnTo>
                    <a:pt x="15468" y="127254"/>
                  </a:lnTo>
                  <a:lnTo>
                    <a:pt x="15372" y="131699"/>
                  </a:lnTo>
                  <a:lnTo>
                    <a:pt x="15995" y="143557"/>
                  </a:lnTo>
                  <a:lnTo>
                    <a:pt x="27152" y="185420"/>
                  </a:lnTo>
                  <a:lnTo>
                    <a:pt x="48992" y="219799"/>
                  </a:lnTo>
                  <a:lnTo>
                    <a:pt x="58038" y="228092"/>
                  </a:lnTo>
                  <a:lnTo>
                    <a:pt x="32645" y="246425"/>
                  </a:lnTo>
                  <a:lnTo>
                    <a:pt x="14508" y="269224"/>
                  </a:lnTo>
                  <a:lnTo>
                    <a:pt x="3626" y="296475"/>
                  </a:lnTo>
                  <a:lnTo>
                    <a:pt x="0" y="328168"/>
                  </a:lnTo>
                  <a:lnTo>
                    <a:pt x="3184" y="363005"/>
                  </a:lnTo>
                  <a:lnTo>
                    <a:pt x="28664" y="418822"/>
                  </a:lnTo>
                  <a:lnTo>
                    <a:pt x="74828" y="453896"/>
                  </a:lnTo>
                  <a:lnTo>
                    <a:pt x="133970" y="470036"/>
                  </a:lnTo>
                  <a:lnTo>
                    <a:pt x="169227" y="472059"/>
                  </a:lnTo>
                  <a:lnTo>
                    <a:pt x="201493" y="469888"/>
                  </a:lnTo>
                  <a:lnTo>
                    <a:pt x="257309" y="452449"/>
                  </a:lnTo>
                  <a:lnTo>
                    <a:pt x="301696" y="416990"/>
                  </a:lnTo>
                  <a:lnTo>
                    <a:pt x="309524" y="404749"/>
                  </a:lnTo>
                  <a:lnTo>
                    <a:pt x="166306" y="404749"/>
                  </a:lnTo>
                  <a:lnTo>
                    <a:pt x="146804" y="403435"/>
                  </a:lnTo>
                  <a:lnTo>
                    <a:pt x="102311" y="383540"/>
                  </a:lnTo>
                  <a:lnTo>
                    <a:pt x="82783" y="347874"/>
                  </a:lnTo>
                  <a:lnTo>
                    <a:pt x="81483" y="332994"/>
                  </a:lnTo>
                  <a:lnTo>
                    <a:pt x="84040" y="311346"/>
                  </a:lnTo>
                  <a:lnTo>
                    <a:pt x="91708" y="291925"/>
                  </a:lnTo>
                  <a:lnTo>
                    <a:pt x="104484" y="274718"/>
                  </a:lnTo>
                  <a:lnTo>
                    <a:pt x="122364" y="259715"/>
                  </a:lnTo>
                  <a:lnTo>
                    <a:pt x="301422" y="259715"/>
                  </a:lnTo>
                  <a:lnTo>
                    <a:pt x="295052" y="251469"/>
                  </a:lnTo>
                  <a:lnTo>
                    <a:pt x="269049" y="232156"/>
                  </a:lnTo>
                  <a:lnTo>
                    <a:pt x="280362" y="223250"/>
                  </a:lnTo>
                  <a:lnTo>
                    <a:pt x="290496" y="212534"/>
                  </a:lnTo>
                  <a:lnTo>
                    <a:pt x="299464" y="200009"/>
                  </a:lnTo>
                  <a:lnTo>
                    <a:pt x="300009" y="199009"/>
                  </a:lnTo>
                  <a:lnTo>
                    <a:pt x="211645" y="199009"/>
                  </a:lnTo>
                  <a:lnTo>
                    <a:pt x="187354" y="190863"/>
                  </a:lnTo>
                  <a:lnTo>
                    <a:pt x="151298" y="177095"/>
                  </a:lnTo>
                  <a:lnTo>
                    <a:pt x="107407" y="147367"/>
                  </a:lnTo>
                  <a:lnTo>
                    <a:pt x="96735" y="119761"/>
                  </a:lnTo>
                  <a:lnTo>
                    <a:pt x="98014" y="108952"/>
                  </a:lnTo>
                  <a:lnTo>
                    <a:pt x="128353" y="76763"/>
                  </a:lnTo>
                  <a:lnTo>
                    <a:pt x="173037" y="68834"/>
                  </a:lnTo>
                  <a:lnTo>
                    <a:pt x="305274" y="68834"/>
                  </a:lnTo>
                  <a:lnTo>
                    <a:pt x="294663" y="53334"/>
                  </a:lnTo>
                  <a:lnTo>
                    <a:pt x="273494" y="33782"/>
                  </a:lnTo>
                  <a:lnTo>
                    <a:pt x="250582" y="19020"/>
                  </a:lnTo>
                  <a:lnTo>
                    <a:pt x="225837" y="8461"/>
                  </a:lnTo>
                  <a:lnTo>
                    <a:pt x="199235" y="2117"/>
                  </a:lnTo>
                  <a:lnTo>
                    <a:pt x="170751" y="0"/>
                  </a:lnTo>
                  <a:close/>
                </a:path>
                <a:path w="328930" h="472439">
                  <a:moveTo>
                    <a:pt x="301422" y="259715"/>
                  </a:moveTo>
                  <a:lnTo>
                    <a:pt x="122364" y="259715"/>
                  </a:lnTo>
                  <a:lnTo>
                    <a:pt x="195008" y="287528"/>
                  </a:lnTo>
                  <a:lnTo>
                    <a:pt x="214510" y="299295"/>
                  </a:lnTo>
                  <a:lnTo>
                    <a:pt x="228441" y="312515"/>
                  </a:lnTo>
                  <a:lnTo>
                    <a:pt x="236799" y="327211"/>
                  </a:lnTo>
                  <a:lnTo>
                    <a:pt x="239585" y="343408"/>
                  </a:lnTo>
                  <a:lnTo>
                    <a:pt x="235011" y="370244"/>
                  </a:lnTo>
                  <a:lnTo>
                    <a:pt x="221281" y="389413"/>
                  </a:lnTo>
                  <a:lnTo>
                    <a:pt x="198383" y="400915"/>
                  </a:lnTo>
                  <a:lnTo>
                    <a:pt x="166306" y="404749"/>
                  </a:lnTo>
                  <a:lnTo>
                    <a:pt x="309524" y="404749"/>
                  </a:lnTo>
                  <a:lnTo>
                    <a:pt x="316579" y="393715"/>
                  </a:lnTo>
                  <a:lnTo>
                    <a:pt x="325508" y="367321"/>
                  </a:lnTo>
                  <a:lnTo>
                    <a:pt x="328485" y="337820"/>
                  </a:lnTo>
                  <a:lnTo>
                    <a:pt x="324770" y="304290"/>
                  </a:lnTo>
                  <a:lnTo>
                    <a:pt x="313626" y="275510"/>
                  </a:lnTo>
                  <a:lnTo>
                    <a:pt x="301422" y="259715"/>
                  </a:lnTo>
                  <a:close/>
                </a:path>
                <a:path w="328930" h="472439">
                  <a:moveTo>
                    <a:pt x="305274" y="68834"/>
                  </a:moveTo>
                  <a:lnTo>
                    <a:pt x="173037" y="68834"/>
                  </a:lnTo>
                  <a:lnTo>
                    <a:pt x="187684" y="69980"/>
                  </a:lnTo>
                  <a:lnTo>
                    <a:pt x="201152" y="73437"/>
                  </a:lnTo>
                  <a:lnTo>
                    <a:pt x="233767" y="97141"/>
                  </a:lnTo>
                  <a:lnTo>
                    <a:pt x="245554" y="131699"/>
                  </a:lnTo>
                  <a:lnTo>
                    <a:pt x="243435" y="150556"/>
                  </a:lnTo>
                  <a:lnTo>
                    <a:pt x="237077" y="168068"/>
                  </a:lnTo>
                  <a:lnTo>
                    <a:pt x="226480" y="184223"/>
                  </a:lnTo>
                  <a:lnTo>
                    <a:pt x="211645" y="199009"/>
                  </a:lnTo>
                  <a:lnTo>
                    <a:pt x="300009" y="199009"/>
                  </a:lnTo>
                  <a:lnTo>
                    <a:pt x="318246" y="156321"/>
                  </a:lnTo>
                  <a:lnTo>
                    <a:pt x="321881" y="127254"/>
                  </a:lnTo>
                  <a:lnTo>
                    <a:pt x="318857" y="100058"/>
                  </a:lnTo>
                  <a:lnTo>
                    <a:pt x="309784" y="75422"/>
                  </a:lnTo>
                  <a:lnTo>
                    <a:pt x="305274" y="6883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239151" y="5231765"/>
              <a:ext cx="168262" cy="1551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54404" y="5040884"/>
              <a:ext cx="158978" cy="140335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162748" y="4977129"/>
              <a:ext cx="328930" cy="472440"/>
            </a:xfrm>
            <a:custGeom>
              <a:avLst/>
              <a:gdLst/>
              <a:ahLst/>
              <a:cxnLst/>
              <a:rect l="l" t="t" r="r" b="b"/>
              <a:pathLst>
                <a:path w="328930" h="472439">
                  <a:moveTo>
                    <a:pt x="170751" y="0"/>
                  </a:moveTo>
                  <a:lnTo>
                    <a:pt x="225837" y="8461"/>
                  </a:lnTo>
                  <a:lnTo>
                    <a:pt x="273494" y="33782"/>
                  </a:lnTo>
                  <a:lnTo>
                    <a:pt x="309784" y="75422"/>
                  </a:lnTo>
                  <a:lnTo>
                    <a:pt x="321881" y="127254"/>
                  </a:lnTo>
                  <a:lnTo>
                    <a:pt x="320974" y="141757"/>
                  </a:lnTo>
                  <a:lnTo>
                    <a:pt x="307276" y="185674"/>
                  </a:lnTo>
                  <a:lnTo>
                    <a:pt x="280362" y="223250"/>
                  </a:lnTo>
                  <a:lnTo>
                    <a:pt x="269049" y="232156"/>
                  </a:lnTo>
                  <a:lnTo>
                    <a:pt x="295052" y="251469"/>
                  </a:lnTo>
                  <a:lnTo>
                    <a:pt x="313626" y="275510"/>
                  </a:lnTo>
                  <a:lnTo>
                    <a:pt x="324770" y="304290"/>
                  </a:lnTo>
                  <a:lnTo>
                    <a:pt x="328485" y="337820"/>
                  </a:lnTo>
                  <a:lnTo>
                    <a:pt x="325508" y="367321"/>
                  </a:lnTo>
                  <a:lnTo>
                    <a:pt x="301696" y="416990"/>
                  </a:lnTo>
                  <a:lnTo>
                    <a:pt x="257309" y="452449"/>
                  </a:lnTo>
                  <a:lnTo>
                    <a:pt x="201493" y="469888"/>
                  </a:lnTo>
                  <a:lnTo>
                    <a:pt x="169227" y="472059"/>
                  </a:lnTo>
                  <a:lnTo>
                    <a:pt x="133970" y="470036"/>
                  </a:lnTo>
                  <a:lnTo>
                    <a:pt x="74828" y="453896"/>
                  </a:lnTo>
                  <a:lnTo>
                    <a:pt x="28664" y="418822"/>
                  </a:lnTo>
                  <a:lnTo>
                    <a:pt x="3184" y="363005"/>
                  </a:lnTo>
                  <a:lnTo>
                    <a:pt x="0" y="328168"/>
                  </a:lnTo>
                  <a:lnTo>
                    <a:pt x="3626" y="296475"/>
                  </a:lnTo>
                  <a:lnTo>
                    <a:pt x="14508" y="269224"/>
                  </a:lnTo>
                  <a:lnTo>
                    <a:pt x="32645" y="246425"/>
                  </a:lnTo>
                  <a:lnTo>
                    <a:pt x="58038" y="228092"/>
                  </a:lnTo>
                  <a:lnTo>
                    <a:pt x="48992" y="219799"/>
                  </a:lnTo>
                  <a:lnTo>
                    <a:pt x="27152" y="185420"/>
                  </a:lnTo>
                  <a:lnTo>
                    <a:pt x="15995" y="143557"/>
                  </a:lnTo>
                  <a:lnTo>
                    <a:pt x="15252" y="129413"/>
                  </a:lnTo>
                  <a:lnTo>
                    <a:pt x="18229" y="99696"/>
                  </a:lnTo>
                  <a:lnTo>
                    <a:pt x="42041" y="50599"/>
                  </a:lnTo>
                  <a:lnTo>
                    <a:pt x="85658" y="17573"/>
                  </a:lnTo>
                  <a:lnTo>
                    <a:pt x="139583" y="1952"/>
                  </a:lnTo>
                  <a:lnTo>
                    <a:pt x="17075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1535429" y="4981574"/>
              <a:ext cx="878205" cy="466725"/>
            </a:xfrm>
            <a:custGeom>
              <a:avLst/>
              <a:gdLst/>
              <a:ahLst/>
              <a:cxnLst/>
              <a:rect l="l" t="t" r="r" b="b"/>
              <a:pathLst>
                <a:path w="878205" h="466725">
                  <a:moveTo>
                    <a:pt x="671321" y="0"/>
                  </a:moveTo>
                  <a:lnTo>
                    <a:pt x="627550" y="4478"/>
                  </a:lnTo>
                  <a:lnTo>
                    <a:pt x="587851" y="17922"/>
                  </a:lnTo>
                  <a:lnTo>
                    <a:pt x="552199" y="40344"/>
                  </a:lnTo>
                  <a:lnTo>
                    <a:pt x="520572" y="71755"/>
                  </a:lnTo>
                  <a:lnTo>
                    <a:pt x="496163" y="107092"/>
                  </a:lnTo>
                  <a:lnTo>
                    <a:pt x="478742" y="145669"/>
                  </a:lnTo>
                  <a:lnTo>
                    <a:pt x="468298" y="187483"/>
                  </a:lnTo>
                  <a:lnTo>
                    <a:pt x="464819" y="232537"/>
                  </a:lnTo>
                  <a:lnTo>
                    <a:pt x="468298" y="277635"/>
                  </a:lnTo>
                  <a:lnTo>
                    <a:pt x="478742" y="319579"/>
                  </a:lnTo>
                  <a:lnTo>
                    <a:pt x="496163" y="358356"/>
                  </a:lnTo>
                  <a:lnTo>
                    <a:pt x="520572" y="393953"/>
                  </a:lnTo>
                  <a:lnTo>
                    <a:pt x="552199" y="425717"/>
                  </a:lnTo>
                  <a:lnTo>
                    <a:pt x="587851" y="448421"/>
                  </a:lnTo>
                  <a:lnTo>
                    <a:pt x="627550" y="462051"/>
                  </a:lnTo>
                  <a:lnTo>
                    <a:pt x="671321" y="466597"/>
                  </a:lnTo>
                  <a:lnTo>
                    <a:pt x="715204" y="462051"/>
                  </a:lnTo>
                  <a:lnTo>
                    <a:pt x="755014" y="448421"/>
                  </a:lnTo>
                  <a:lnTo>
                    <a:pt x="790729" y="425717"/>
                  </a:lnTo>
                  <a:lnTo>
                    <a:pt x="822325" y="393953"/>
                  </a:lnTo>
                  <a:lnTo>
                    <a:pt x="832754" y="378713"/>
                  </a:lnTo>
                  <a:lnTo>
                    <a:pt x="671321" y="378713"/>
                  </a:lnTo>
                  <a:lnTo>
                    <a:pt x="645296" y="375785"/>
                  </a:lnTo>
                  <a:lnTo>
                    <a:pt x="601152" y="352353"/>
                  </a:lnTo>
                  <a:lnTo>
                    <a:pt x="570055" y="309868"/>
                  </a:lnTo>
                  <a:lnTo>
                    <a:pt x="555196" y="260234"/>
                  </a:lnTo>
                  <a:lnTo>
                    <a:pt x="553338" y="232537"/>
                  </a:lnTo>
                  <a:lnTo>
                    <a:pt x="555172" y="204559"/>
                  </a:lnTo>
                  <a:lnTo>
                    <a:pt x="569841" y="155080"/>
                  </a:lnTo>
                  <a:lnTo>
                    <a:pt x="600652" y="113528"/>
                  </a:lnTo>
                  <a:lnTo>
                    <a:pt x="644987" y="90616"/>
                  </a:lnTo>
                  <a:lnTo>
                    <a:pt x="671321" y="87756"/>
                  </a:lnTo>
                  <a:lnTo>
                    <a:pt x="833566" y="87756"/>
                  </a:lnTo>
                  <a:lnTo>
                    <a:pt x="822325" y="71374"/>
                  </a:lnTo>
                  <a:lnTo>
                    <a:pt x="790729" y="40130"/>
                  </a:lnTo>
                  <a:lnTo>
                    <a:pt x="755015" y="17827"/>
                  </a:lnTo>
                  <a:lnTo>
                    <a:pt x="715204" y="4454"/>
                  </a:lnTo>
                  <a:lnTo>
                    <a:pt x="671321" y="0"/>
                  </a:lnTo>
                  <a:close/>
                </a:path>
                <a:path w="878205" h="466725">
                  <a:moveTo>
                    <a:pt x="833566" y="87756"/>
                  </a:moveTo>
                  <a:lnTo>
                    <a:pt x="671321" y="87756"/>
                  </a:lnTo>
                  <a:lnTo>
                    <a:pt x="697660" y="90616"/>
                  </a:lnTo>
                  <a:lnTo>
                    <a:pt x="721248" y="99202"/>
                  </a:lnTo>
                  <a:lnTo>
                    <a:pt x="760221" y="133604"/>
                  </a:lnTo>
                  <a:lnTo>
                    <a:pt x="782796" y="179117"/>
                  </a:lnTo>
                  <a:lnTo>
                    <a:pt x="790320" y="232537"/>
                  </a:lnTo>
                  <a:lnTo>
                    <a:pt x="788368" y="259181"/>
                  </a:lnTo>
                  <a:lnTo>
                    <a:pt x="772747" y="308278"/>
                  </a:lnTo>
                  <a:lnTo>
                    <a:pt x="740509" y="351710"/>
                  </a:lnTo>
                  <a:lnTo>
                    <a:pt x="696606" y="375713"/>
                  </a:lnTo>
                  <a:lnTo>
                    <a:pt x="671321" y="378713"/>
                  </a:lnTo>
                  <a:lnTo>
                    <a:pt x="832754" y="378713"/>
                  </a:lnTo>
                  <a:lnTo>
                    <a:pt x="846587" y="358499"/>
                  </a:lnTo>
                  <a:lnTo>
                    <a:pt x="863933" y="319770"/>
                  </a:lnTo>
                  <a:lnTo>
                    <a:pt x="874349" y="277778"/>
                  </a:lnTo>
                  <a:lnTo>
                    <a:pt x="877824" y="232537"/>
                  </a:lnTo>
                  <a:lnTo>
                    <a:pt x="874349" y="187317"/>
                  </a:lnTo>
                  <a:lnTo>
                    <a:pt x="863933" y="145383"/>
                  </a:lnTo>
                  <a:lnTo>
                    <a:pt x="846587" y="106735"/>
                  </a:lnTo>
                  <a:lnTo>
                    <a:pt x="833566" y="87756"/>
                  </a:lnTo>
                  <a:close/>
                </a:path>
                <a:path w="878205" h="466725">
                  <a:moveTo>
                    <a:pt x="206501" y="0"/>
                  </a:moveTo>
                  <a:lnTo>
                    <a:pt x="162730" y="4478"/>
                  </a:lnTo>
                  <a:lnTo>
                    <a:pt x="123031" y="17922"/>
                  </a:lnTo>
                  <a:lnTo>
                    <a:pt x="87379" y="40344"/>
                  </a:lnTo>
                  <a:lnTo>
                    <a:pt x="55753" y="71755"/>
                  </a:lnTo>
                  <a:lnTo>
                    <a:pt x="31343" y="107092"/>
                  </a:lnTo>
                  <a:lnTo>
                    <a:pt x="13922" y="145669"/>
                  </a:lnTo>
                  <a:lnTo>
                    <a:pt x="3478" y="187483"/>
                  </a:lnTo>
                  <a:lnTo>
                    <a:pt x="0" y="232537"/>
                  </a:lnTo>
                  <a:lnTo>
                    <a:pt x="3478" y="277635"/>
                  </a:lnTo>
                  <a:lnTo>
                    <a:pt x="13922" y="319579"/>
                  </a:lnTo>
                  <a:lnTo>
                    <a:pt x="31343" y="358356"/>
                  </a:lnTo>
                  <a:lnTo>
                    <a:pt x="55753" y="393953"/>
                  </a:lnTo>
                  <a:lnTo>
                    <a:pt x="87379" y="425717"/>
                  </a:lnTo>
                  <a:lnTo>
                    <a:pt x="123031" y="448421"/>
                  </a:lnTo>
                  <a:lnTo>
                    <a:pt x="162730" y="462051"/>
                  </a:lnTo>
                  <a:lnTo>
                    <a:pt x="206501" y="466597"/>
                  </a:lnTo>
                  <a:lnTo>
                    <a:pt x="250384" y="462051"/>
                  </a:lnTo>
                  <a:lnTo>
                    <a:pt x="290194" y="448421"/>
                  </a:lnTo>
                  <a:lnTo>
                    <a:pt x="325909" y="425717"/>
                  </a:lnTo>
                  <a:lnTo>
                    <a:pt x="357505" y="393953"/>
                  </a:lnTo>
                  <a:lnTo>
                    <a:pt x="367934" y="378713"/>
                  </a:lnTo>
                  <a:lnTo>
                    <a:pt x="206501" y="378713"/>
                  </a:lnTo>
                  <a:lnTo>
                    <a:pt x="180476" y="375785"/>
                  </a:lnTo>
                  <a:lnTo>
                    <a:pt x="136332" y="352353"/>
                  </a:lnTo>
                  <a:lnTo>
                    <a:pt x="105235" y="309868"/>
                  </a:lnTo>
                  <a:lnTo>
                    <a:pt x="90376" y="260234"/>
                  </a:lnTo>
                  <a:lnTo>
                    <a:pt x="88518" y="232537"/>
                  </a:lnTo>
                  <a:lnTo>
                    <a:pt x="90352" y="204559"/>
                  </a:lnTo>
                  <a:lnTo>
                    <a:pt x="105021" y="155080"/>
                  </a:lnTo>
                  <a:lnTo>
                    <a:pt x="135832" y="113528"/>
                  </a:lnTo>
                  <a:lnTo>
                    <a:pt x="180167" y="90616"/>
                  </a:lnTo>
                  <a:lnTo>
                    <a:pt x="206501" y="87756"/>
                  </a:lnTo>
                  <a:lnTo>
                    <a:pt x="368746" y="87756"/>
                  </a:lnTo>
                  <a:lnTo>
                    <a:pt x="357505" y="71374"/>
                  </a:lnTo>
                  <a:lnTo>
                    <a:pt x="325909" y="40130"/>
                  </a:lnTo>
                  <a:lnTo>
                    <a:pt x="290194" y="17827"/>
                  </a:lnTo>
                  <a:lnTo>
                    <a:pt x="250384" y="4454"/>
                  </a:lnTo>
                  <a:lnTo>
                    <a:pt x="206501" y="0"/>
                  </a:lnTo>
                  <a:close/>
                </a:path>
                <a:path w="878205" h="466725">
                  <a:moveTo>
                    <a:pt x="368746" y="87756"/>
                  </a:moveTo>
                  <a:lnTo>
                    <a:pt x="206501" y="87756"/>
                  </a:lnTo>
                  <a:lnTo>
                    <a:pt x="232840" y="90616"/>
                  </a:lnTo>
                  <a:lnTo>
                    <a:pt x="256428" y="99202"/>
                  </a:lnTo>
                  <a:lnTo>
                    <a:pt x="295401" y="133604"/>
                  </a:lnTo>
                  <a:lnTo>
                    <a:pt x="317976" y="179117"/>
                  </a:lnTo>
                  <a:lnTo>
                    <a:pt x="325500" y="232537"/>
                  </a:lnTo>
                  <a:lnTo>
                    <a:pt x="323548" y="259181"/>
                  </a:lnTo>
                  <a:lnTo>
                    <a:pt x="307927" y="308278"/>
                  </a:lnTo>
                  <a:lnTo>
                    <a:pt x="275689" y="351710"/>
                  </a:lnTo>
                  <a:lnTo>
                    <a:pt x="231786" y="375713"/>
                  </a:lnTo>
                  <a:lnTo>
                    <a:pt x="206501" y="378713"/>
                  </a:lnTo>
                  <a:lnTo>
                    <a:pt x="367934" y="378713"/>
                  </a:lnTo>
                  <a:lnTo>
                    <a:pt x="381767" y="358499"/>
                  </a:lnTo>
                  <a:lnTo>
                    <a:pt x="399113" y="319770"/>
                  </a:lnTo>
                  <a:lnTo>
                    <a:pt x="409529" y="277778"/>
                  </a:lnTo>
                  <a:lnTo>
                    <a:pt x="413003" y="232537"/>
                  </a:lnTo>
                  <a:lnTo>
                    <a:pt x="409529" y="187317"/>
                  </a:lnTo>
                  <a:lnTo>
                    <a:pt x="399113" y="145383"/>
                  </a:lnTo>
                  <a:lnTo>
                    <a:pt x="381767" y="106735"/>
                  </a:lnTo>
                  <a:lnTo>
                    <a:pt x="368746" y="8775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1535429" y="4981574"/>
              <a:ext cx="878205" cy="466725"/>
            </a:xfrm>
            <a:custGeom>
              <a:avLst/>
              <a:gdLst/>
              <a:ahLst/>
              <a:cxnLst/>
              <a:rect l="l" t="t" r="r" b="b"/>
              <a:pathLst>
                <a:path w="878205" h="466725">
                  <a:moveTo>
                    <a:pt x="671321" y="87756"/>
                  </a:moveTo>
                  <a:lnTo>
                    <a:pt x="621426" y="99202"/>
                  </a:lnTo>
                  <a:lnTo>
                    <a:pt x="582676" y="133604"/>
                  </a:lnTo>
                  <a:lnTo>
                    <a:pt x="560673" y="178736"/>
                  </a:lnTo>
                  <a:lnTo>
                    <a:pt x="553338" y="232537"/>
                  </a:lnTo>
                  <a:lnTo>
                    <a:pt x="555196" y="260234"/>
                  </a:lnTo>
                  <a:lnTo>
                    <a:pt x="570055" y="309868"/>
                  </a:lnTo>
                  <a:lnTo>
                    <a:pt x="601152" y="352353"/>
                  </a:lnTo>
                  <a:lnTo>
                    <a:pt x="645296" y="375785"/>
                  </a:lnTo>
                  <a:lnTo>
                    <a:pt x="671321" y="378713"/>
                  </a:lnTo>
                  <a:lnTo>
                    <a:pt x="696606" y="375713"/>
                  </a:lnTo>
                  <a:lnTo>
                    <a:pt x="740509" y="351710"/>
                  </a:lnTo>
                  <a:lnTo>
                    <a:pt x="772747" y="308278"/>
                  </a:lnTo>
                  <a:lnTo>
                    <a:pt x="788368" y="259181"/>
                  </a:lnTo>
                  <a:lnTo>
                    <a:pt x="790320" y="232537"/>
                  </a:lnTo>
                  <a:lnTo>
                    <a:pt x="788439" y="204845"/>
                  </a:lnTo>
                  <a:lnTo>
                    <a:pt x="773390" y="155366"/>
                  </a:lnTo>
                  <a:lnTo>
                    <a:pt x="742098" y="113528"/>
                  </a:lnTo>
                  <a:lnTo>
                    <a:pt x="697660" y="90616"/>
                  </a:lnTo>
                  <a:lnTo>
                    <a:pt x="671321" y="87756"/>
                  </a:lnTo>
                  <a:close/>
                </a:path>
                <a:path w="878205" h="466725">
                  <a:moveTo>
                    <a:pt x="206501" y="87756"/>
                  </a:moveTo>
                  <a:lnTo>
                    <a:pt x="156606" y="99202"/>
                  </a:lnTo>
                  <a:lnTo>
                    <a:pt x="117856" y="133604"/>
                  </a:lnTo>
                  <a:lnTo>
                    <a:pt x="95853" y="178736"/>
                  </a:lnTo>
                  <a:lnTo>
                    <a:pt x="88518" y="232537"/>
                  </a:lnTo>
                  <a:lnTo>
                    <a:pt x="90376" y="260234"/>
                  </a:lnTo>
                  <a:lnTo>
                    <a:pt x="105235" y="309868"/>
                  </a:lnTo>
                  <a:lnTo>
                    <a:pt x="136332" y="352353"/>
                  </a:lnTo>
                  <a:lnTo>
                    <a:pt x="180476" y="375785"/>
                  </a:lnTo>
                  <a:lnTo>
                    <a:pt x="206501" y="378713"/>
                  </a:lnTo>
                  <a:lnTo>
                    <a:pt x="231786" y="375713"/>
                  </a:lnTo>
                  <a:lnTo>
                    <a:pt x="275689" y="351710"/>
                  </a:lnTo>
                  <a:lnTo>
                    <a:pt x="307927" y="308278"/>
                  </a:lnTo>
                  <a:lnTo>
                    <a:pt x="323548" y="259181"/>
                  </a:lnTo>
                  <a:lnTo>
                    <a:pt x="325500" y="232537"/>
                  </a:lnTo>
                  <a:lnTo>
                    <a:pt x="323619" y="204845"/>
                  </a:lnTo>
                  <a:lnTo>
                    <a:pt x="308570" y="155366"/>
                  </a:lnTo>
                  <a:lnTo>
                    <a:pt x="277278" y="113528"/>
                  </a:lnTo>
                  <a:lnTo>
                    <a:pt x="232840" y="90616"/>
                  </a:lnTo>
                  <a:lnTo>
                    <a:pt x="206501" y="87756"/>
                  </a:lnTo>
                  <a:close/>
                </a:path>
                <a:path w="878205" h="466725">
                  <a:moveTo>
                    <a:pt x="671321" y="0"/>
                  </a:moveTo>
                  <a:lnTo>
                    <a:pt x="715204" y="4454"/>
                  </a:lnTo>
                  <a:lnTo>
                    <a:pt x="755015" y="17827"/>
                  </a:lnTo>
                  <a:lnTo>
                    <a:pt x="790729" y="40130"/>
                  </a:lnTo>
                  <a:lnTo>
                    <a:pt x="822325" y="71374"/>
                  </a:lnTo>
                  <a:lnTo>
                    <a:pt x="846587" y="106735"/>
                  </a:lnTo>
                  <a:lnTo>
                    <a:pt x="863933" y="145383"/>
                  </a:lnTo>
                  <a:lnTo>
                    <a:pt x="874349" y="187317"/>
                  </a:lnTo>
                  <a:lnTo>
                    <a:pt x="877824" y="232537"/>
                  </a:lnTo>
                  <a:lnTo>
                    <a:pt x="874349" y="277778"/>
                  </a:lnTo>
                  <a:lnTo>
                    <a:pt x="863933" y="319770"/>
                  </a:lnTo>
                  <a:lnTo>
                    <a:pt x="846587" y="358499"/>
                  </a:lnTo>
                  <a:lnTo>
                    <a:pt x="822325" y="393953"/>
                  </a:lnTo>
                  <a:lnTo>
                    <a:pt x="790729" y="425717"/>
                  </a:lnTo>
                  <a:lnTo>
                    <a:pt x="755015" y="448421"/>
                  </a:lnTo>
                  <a:lnTo>
                    <a:pt x="715204" y="462051"/>
                  </a:lnTo>
                  <a:lnTo>
                    <a:pt x="671321" y="466597"/>
                  </a:lnTo>
                  <a:lnTo>
                    <a:pt x="627550" y="462051"/>
                  </a:lnTo>
                  <a:lnTo>
                    <a:pt x="587851" y="448421"/>
                  </a:lnTo>
                  <a:lnTo>
                    <a:pt x="552199" y="425717"/>
                  </a:lnTo>
                  <a:lnTo>
                    <a:pt x="520572" y="393953"/>
                  </a:lnTo>
                  <a:lnTo>
                    <a:pt x="496163" y="358356"/>
                  </a:lnTo>
                  <a:lnTo>
                    <a:pt x="478742" y="319579"/>
                  </a:lnTo>
                  <a:lnTo>
                    <a:pt x="468298" y="277635"/>
                  </a:lnTo>
                  <a:lnTo>
                    <a:pt x="464819" y="232537"/>
                  </a:lnTo>
                  <a:lnTo>
                    <a:pt x="468298" y="187483"/>
                  </a:lnTo>
                  <a:lnTo>
                    <a:pt x="478742" y="145669"/>
                  </a:lnTo>
                  <a:lnTo>
                    <a:pt x="496163" y="107092"/>
                  </a:lnTo>
                  <a:lnTo>
                    <a:pt x="520572" y="71755"/>
                  </a:lnTo>
                  <a:lnTo>
                    <a:pt x="552199" y="40344"/>
                  </a:lnTo>
                  <a:lnTo>
                    <a:pt x="587851" y="17922"/>
                  </a:lnTo>
                  <a:lnTo>
                    <a:pt x="627550" y="4478"/>
                  </a:lnTo>
                  <a:lnTo>
                    <a:pt x="671321" y="0"/>
                  </a:lnTo>
                  <a:close/>
                </a:path>
                <a:path w="878205" h="466725">
                  <a:moveTo>
                    <a:pt x="206501" y="0"/>
                  </a:moveTo>
                  <a:lnTo>
                    <a:pt x="250384" y="4454"/>
                  </a:lnTo>
                  <a:lnTo>
                    <a:pt x="290194" y="17827"/>
                  </a:lnTo>
                  <a:lnTo>
                    <a:pt x="325909" y="40130"/>
                  </a:lnTo>
                  <a:lnTo>
                    <a:pt x="357505" y="71374"/>
                  </a:lnTo>
                  <a:lnTo>
                    <a:pt x="381767" y="106735"/>
                  </a:lnTo>
                  <a:lnTo>
                    <a:pt x="399113" y="145383"/>
                  </a:lnTo>
                  <a:lnTo>
                    <a:pt x="409529" y="187317"/>
                  </a:lnTo>
                  <a:lnTo>
                    <a:pt x="413003" y="232537"/>
                  </a:lnTo>
                  <a:lnTo>
                    <a:pt x="409529" y="277778"/>
                  </a:lnTo>
                  <a:lnTo>
                    <a:pt x="399113" y="319770"/>
                  </a:lnTo>
                  <a:lnTo>
                    <a:pt x="381767" y="358499"/>
                  </a:lnTo>
                  <a:lnTo>
                    <a:pt x="357505" y="393953"/>
                  </a:lnTo>
                  <a:lnTo>
                    <a:pt x="325909" y="425717"/>
                  </a:lnTo>
                  <a:lnTo>
                    <a:pt x="290194" y="448421"/>
                  </a:lnTo>
                  <a:lnTo>
                    <a:pt x="250384" y="462051"/>
                  </a:lnTo>
                  <a:lnTo>
                    <a:pt x="206501" y="466597"/>
                  </a:lnTo>
                  <a:lnTo>
                    <a:pt x="162730" y="462051"/>
                  </a:lnTo>
                  <a:lnTo>
                    <a:pt x="123031" y="448421"/>
                  </a:lnTo>
                  <a:lnTo>
                    <a:pt x="87379" y="425717"/>
                  </a:lnTo>
                  <a:lnTo>
                    <a:pt x="55753" y="393953"/>
                  </a:lnTo>
                  <a:lnTo>
                    <a:pt x="31343" y="358356"/>
                  </a:lnTo>
                  <a:lnTo>
                    <a:pt x="13922" y="319579"/>
                  </a:lnTo>
                  <a:lnTo>
                    <a:pt x="3478" y="277635"/>
                  </a:lnTo>
                  <a:lnTo>
                    <a:pt x="0" y="232537"/>
                  </a:lnTo>
                  <a:lnTo>
                    <a:pt x="3478" y="187483"/>
                  </a:lnTo>
                  <a:lnTo>
                    <a:pt x="13922" y="145669"/>
                  </a:lnTo>
                  <a:lnTo>
                    <a:pt x="31343" y="107092"/>
                  </a:lnTo>
                  <a:lnTo>
                    <a:pt x="55753" y="71755"/>
                  </a:lnTo>
                  <a:lnTo>
                    <a:pt x="87379" y="40344"/>
                  </a:lnTo>
                  <a:lnTo>
                    <a:pt x="123031" y="17922"/>
                  </a:lnTo>
                  <a:lnTo>
                    <a:pt x="162730" y="4478"/>
                  </a:lnTo>
                  <a:lnTo>
                    <a:pt x="20650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465070" y="4981574"/>
              <a:ext cx="413384" cy="466725"/>
            </a:xfrm>
            <a:custGeom>
              <a:avLst/>
              <a:gdLst/>
              <a:ahLst/>
              <a:cxnLst/>
              <a:rect l="l" t="t" r="r" b="b"/>
              <a:pathLst>
                <a:path w="413385" h="466725">
                  <a:moveTo>
                    <a:pt x="206502" y="0"/>
                  </a:moveTo>
                  <a:lnTo>
                    <a:pt x="162730" y="4478"/>
                  </a:lnTo>
                  <a:lnTo>
                    <a:pt x="123031" y="17922"/>
                  </a:lnTo>
                  <a:lnTo>
                    <a:pt x="87379" y="40344"/>
                  </a:lnTo>
                  <a:lnTo>
                    <a:pt x="55753" y="71755"/>
                  </a:lnTo>
                  <a:lnTo>
                    <a:pt x="31343" y="107092"/>
                  </a:lnTo>
                  <a:lnTo>
                    <a:pt x="13922" y="145669"/>
                  </a:lnTo>
                  <a:lnTo>
                    <a:pt x="3478" y="187483"/>
                  </a:lnTo>
                  <a:lnTo>
                    <a:pt x="0" y="232537"/>
                  </a:lnTo>
                  <a:lnTo>
                    <a:pt x="3478" y="277635"/>
                  </a:lnTo>
                  <a:lnTo>
                    <a:pt x="13922" y="319579"/>
                  </a:lnTo>
                  <a:lnTo>
                    <a:pt x="31343" y="358356"/>
                  </a:lnTo>
                  <a:lnTo>
                    <a:pt x="55753" y="393953"/>
                  </a:lnTo>
                  <a:lnTo>
                    <a:pt x="87379" y="425717"/>
                  </a:lnTo>
                  <a:lnTo>
                    <a:pt x="123031" y="448421"/>
                  </a:lnTo>
                  <a:lnTo>
                    <a:pt x="162730" y="462051"/>
                  </a:lnTo>
                  <a:lnTo>
                    <a:pt x="206502" y="466597"/>
                  </a:lnTo>
                  <a:lnTo>
                    <a:pt x="250384" y="462051"/>
                  </a:lnTo>
                  <a:lnTo>
                    <a:pt x="290194" y="448421"/>
                  </a:lnTo>
                  <a:lnTo>
                    <a:pt x="325909" y="425717"/>
                  </a:lnTo>
                  <a:lnTo>
                    <a:pt x="357505" y="393953"/>
                  </a:lnTo>
                  <a:lnTo>
                    <a:pt x="367934" y="378713"/>
                  </a:lnTo>
                  <a:lnTo>
                    <a:pt x="206502" y="378713"/>
                  </a:lnTo>
                  <a:lnTo>
                    <a:pt x="180476" y="375785"/>
                  </a:lnTo>
                  <a:lnTo>
                    <a:pt x="136332" y="352353"/>
                  </a:lnTo>
                  <a:lnTo>
                    <a:pt x="105235" y="309868"/>
                  </a:lnTo>
                  <a:lnTo>
                    <a:pt x="90376" y="260234"/>
                  </a:lnTo>
                  <a:lnTo>
                    <a:pt x="88518" y="232537"/>
                  </a:lnTo>
                  <a:lnTo>
                    <a:pt x="90352" y="204559"/>
                  </a:lnTo>
                  <a:lnTo>
                    <a:pt x="105021" y="155080"/>
                  </a:lnTo>
                  <a:lnTo>
                    <a:pt x="135832" y="113528"/>
                  </a:lnTo>
                  <a:lnTo>
                    <a:pt x="180167" y="90616"/>
                  </a:lnTo>
                  <a:lnTo>
                    <a:pt x="206502" y="87756"/>
                  </a:lnTo>
                  <a:lnTo>
                    <a:pt x="368746" y="87756"/>
                  </a:lnTo>
                  <a:lnTo>
                    <a:pt x="357505" y="71374"/>
                  </a:lnTo>
                  <a:lnTo>
                    <a:pt x="325909" y="40130"/>
                  </a:lnTo>
                  <a:lnTo>
                    <a:pt x="290194" y="17827"/>
                  </a:lnTo>
                  <a:lnTo>
                    <a:pt x="250384" y="4454"/>
                  </a:lnTo>
                  <a:lnTo>
                    <a:pt x="206502" y="0"/>
                  </a:lnTo>
                  <a:close/>
                </a:path>
                <a:path w="413385" h="466725">
                  <a:moveTo>
                    <a:pt x="368746" y="87756"/>
                  </a:moveTo>
                  <a:lnTo>
                    <a:pt x="206502" y="87756"/>
                  </a:lnTo>
                  <a:lnTo>
                    <a:pt x="232840" y="90616"/>
                  </a:lnTo>
                  <a:lnTo>
                    <a:pt x="256428" y="99202"/>
                  </a:lnTo>
                  <a:lnTo>
                    <a:pt x="295402" y="133604"/>
                  </a:lnTo>
                  <a:lnTo>
                    <a:pt x="317976" y="179117"/>
                  </a:lnTo>
                  <a:lnTo>
                    <a:pt x="325500" y="232537"/>
                  </a:lnTo>
                  <a:lnTo>
                    <a:pt x="323548" y="259181"/>
                  </a:lnTo>
                  <a:lnTo>
                    <a:pt x="307927" y="308278"/>
                  </a:lnTo>
                  <a:lnTo>
                    <a:pt x="275689" y="351710"/>
                  </a:lnTo>
                  <a:lnTo>
                    <a:pt x="231786" y="375713"/>
                  </a:lnTo>
                  <a:lnTo>
                    <a:pt x="206502" y="378713"/>
                  </a:lnTo>
                  <a:lnTo>
                    <a:pt x="367934" y="378713"/>
                  </a:lnTo>
                  <a:lnTo>
                    <a:pt x="381767" y="358499"/>
                  </a:lnTo>
                  <a:lnTo>
                    <a:pt x="399113" y="319770"/>
                  </a:lnTo>
                  <a:lnTo>
                    <a:pt x="409529" y="277778"/>
                  </a:lnTo>
                  <a:lnTo>
                    <a:pt x="413004" y="232537"/>
                  </a:lnTo>
                  <a:lnTo>
                    <a:pt x="409529" y="187317"/>
                  </a:lnTo>
                  <a:lnTo>
                    <a:pt x="399113" y="145383"/>
                  </a:lnTo>
                  <a:lnTo>
                    <a:pt x="381767" y="106735"/>
                  </a:lnTo>
                  <a:lnTo>
                    <a:pt x="368746" y="8775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465070" y="4981574"/>
              <a:ext cx="413384" cy="466725"/>
            </a:xfrm>
            <a:custGeom>
              <a:avLst/>
              <a:gdLst/>
              <a:ahLst/>
              <a:cxnLst/>
              <a:rect l="l" t="t" r="r" b="b"/>
              <a:pathLst>
                <a:path w="413385" h="466725">
                  <a:moveTo>
                    <a:pt x="206502" y="87756"/>
                  </a:moveTo>
                  <a:lnTo>
                    <a:pt x="156606" y="99202"/>
                  </a:lnTo>
                  <a:lnTo>
                    <a:pt x="117856" y="133604"/>
                  </a:lnTo>
                  <a:lnTo>
                    <a:pt x="95853" y="178736"/>
                  </a:lnTo>
                  <a:lnTo>
                    <a:pt x="88518" y="232537"/>
                  </a:lnTo>
                  <a:lnTo>
                    <a:pt x="90376" y="260234"/>
                  </a:lnTo>
                  <a:lnTo>
                    <a:pt x="105235" y="309868"/>
                  </a:lnTo>
                  <a:lnTo>
                    <a:pt x="136332" y="352353"/>
                  </a:lnTo>
                  <a:lnTo>
                    <a:pt x="180476" y="375785"/>
                  </a:lnTo>
                  <a:lnTo>
                    <a:pt x="206502" y="378713"/>
                  </a:lnTo>
                  <a:lnTo>
                    <a:pt x="231786" y="375713"/>
                  </a:lnTo>
                  <a:lnTo>
                    <a:pt x="275689" y="351710"/>
                  </a:lnTo>
                  <a:lnTo>
                    <a:pt x="307927" y="308278"/>
                  </a:lnTo>
                  <a:lnTo>
                    <a:pt x="323548" y="259181"/>
                  </a:lnTo>
                  <a:lnTo>
                    <a:pt x="325500" y="232537"/>
                  </a:lnTo>
                  <a:lnTo>
                    <a:pt x="323619" y="204845"/>
                  </a:lnTo>
                  <a:lnTo>
                    <a:pt x="308570" y="155366"/>
                  </a:lnTo>
                  <a:lnTo>
                    <a:pt x="277278" y="113528"/>
                  </a:lnTo>
                  <a:lnTo>
                    <a:pt x="232840" y="90616"/>
                  </a:lnTo>
                  <a:lnTo>
                    <a:pt x="206502" y="87756"/>
                  </a:lnTo>
                  <a:close/>
                </a:path>
                <a:path w="413385" h="466725">
                  <a:moveTo>
                    <a:pt x="206502" y="0"/>
                  </a:moveTo>
                  <a:lnTo>
                    <a:pt x="250384" y="4454"/>
                  </a:lnTo>
                  <a:lnTo>
                    <a:pt x="290194" y="17827"/>
                  </a:lnTo>
                  <a:lnTo>
                    <a:pt x="325909" y="40130"/>
                  </a:lnTo>
                  <a:lnTo>
                    <a:pt x="357505" y="71374"/>
                  </a:lnTo>
                  <a:lnTo>
                    <a:pt x="381767" y="106735"/>
                  </a:lnTo>
                  <a:lnTo>
                    <a:pt x="399113" y="145383"/>
                  </a:lnTo>
                  <a:lnTo>
                    <a:pt x="409529" y="187317"/>
                  </a:lnTo>
                  <a:lnTo>
                    <a:pt x="413004" y="232537"/>
                  </a:lnTo>
                  <a:lnTo>
                    <a:pt x="409529" y="277778"/>
                  </a:lnTo>
                  <a:lnTo>
                    <a:pt x="399113" y="319770"/>
                  </a:lnTo>
                  <a:lnTo>
                    <a:pt x="381767" y="358499"/>
                  </a:lnTo>
                  <a:lnTo>
                    <a:pt x="357505" y="393953"/>
                  </a:lnTo>
                  <a:lnTo>
                    <a:pt x="325909" y="425717"/>
                  </a:lnTo>
                  <a:lnTo>
                    <a:pt x="290195" y="448421"/>
                  </a:lnTo>
                  <a:lnTo>
                    <a:pt x="250384" y="462051"/>
                  </a:lnTo>
                  <a:lnTo>
                    <a:pt x="206502" y="466597"/>
                  </a:lnTo>
                  <a:lnTo>
                    <a:pt x="162730" y="462051"/>
                  </a:lnTo>
                  <a:lnTo>
                    <a:pt x="123031" y="448421"/>
                  </a:lnTo>
                  <a:lnTo>
                    <a:pt x="87379" y="425717"/>
                  </a:lnTo>
                  <a:lnTo>
                    <a:pt x="55753" y="393953"/>
                  </a:lnTo>
                  <a:lnTo>
                    <a:pt x="31343" y="358356"/>
                  </a:lnTo>
                  <a:lnTo>
                    <a:pt x="13922" y="319579"/>
                  </a:lnTo>
                  <a:lnTo>
                    <a:pt x="3478" y="277635"/>
                  </a:lnTo>
                  <a:lnTo>
                    <a:pt x="0" y="232537"/>
                  </a:lnTo>
                  <a:lnTo>
                    <a:pt x="3478" y="187483"/>
                  </a:lnTo>
                  <a:lnTo>
                    <a:pt x="13922" y="145669"/>
                  </a:lnTo>
                  <a:lnTo>
                    <a:pt x="31343" y="107092"/>
                  </a:lnTo>
                  <a:lnTo>
                    <a:pt x="55753" y="71755"/>
                  </a:lnTo>
                  <a:lnTo>
                    <a:pt x="87379" y="40344"/>
                  </a:lnTo>
                  <a:lnTo>
                    <a:pt x="123031" y="17922"/>
                  </a:lnTo>
                  <a:lnTo>
                    <a:pt x="162730" y="4478"/>
                  </a:lnTo>
                  <a:lnTo>
                    <a:pt x="20650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139693" y="4910962"/>
              <a:ext cx="1074546" cy="537464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4442063" y="5118099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280812" y="176022"/>
                  </a:moveTo>
                  <a:lnTo>
                    <a:pt x="129428" y="176022"/>
                  </a:lnTo>
                  <a:lnTo>
                    <a:pt x="164028" y="176258"/>
                  </a:lnTo>
                  <a:lnTo>
                    <a:pt x="199437" y="176958"/>
                  </a:lnTo>
                  <a:lnTo>
                    <a:pt x="235656" y="178111"/>
                  </a:lnTo>
                  <a:lnTo>
                    <a:pt x="272684" y="179705"/>
                  </a:lnTo>
                  <a:lnTo>
                    <a:pt x="276367" y="180086"/>
                  </a:lnTo>
                  <a:lnTo>
                    <a:pt x="278526" y="180086"/>
                  </a:lnTo>
                  <a:lnTo>
                    <a:pt x="280050" y="178688"/>
                  </a:lnTo>
                  <a:lnTo>
                    <a:pt x="280812" y="176022"/>
                  </a:lnTo>
                  <a:close/>
                </a:path>
                <a:path w="285114" h="180339">
                  <a:moveTo>
                    <a:pt x="10302" y="114173"/>
                  </a:moveTo>
                  <a:lnTo>
                    <a:pt x="6619" y="114173"/>
                  </a:lnTo>
                  <a:lnTo>
                    <a:pt x="4333" y="115950"/>
                  </a:lnTo>
                  <a:lnTo>
                    <a:pt x="482" y="155205"/>
                  </a:lnTo>
                  <a:lnTo>
                    <a:pt x="269" y="174116"/>
                  </a:lnTo>
                  <a:lnTo>
                    <a:pt x="269" y="177800"/>
                  </a:lnTo>
                  <a:lnTo>
                    <a:pt x="2682" y="179705"/>
                  </a:lnTo>
                  <a:lnTo>
                    <a:pt x="7381" y="179705"/>
                  </a:lnTo>
                  <a:lnTo>
                    <a:pt x="18690" y="179585"/>
                  </a:lnTo>
                  <a:lnTo>
                    <a:pt x="32607" y="179228"/>
                  </a:lnTo>
                  <a:lnTo>
                    <a:pt x="103870" y="176482"/>
                  </a:lnTo>
                  <a:lnTo>
                    <a:pt x="117899" y="176139"/>
                  </a:lnTo>
                  <a:lnTo>
                    <a:pt x="129428" y="176022"/>
                  </a:lnTo>
                  <a:lnTo>
                    <a:pt x="280812" y="176022"/>
                  </a:lnTo>
                  <a:lnTo>
                    <a:pt x="282573" y="153729"/>
                  </a:lnTo>
                  <a:lnTo>
                    <a:pt x="283845" y="137128"/>
                  </a:lnTo>
                  <a:lnTo>
                    <a:pt x="284616" y="126194"/>
                  </a:lnTo>
                  <a:lnTo>
                    <a:pt x="284876" y="120903"/>
                  </a:lnTo>
                  <a:lnTo>
                    <a:pt x="284876" y="117221"/>
                  </a:lnTo>
                  <a:lnTo>
                    <a:pt x="141239" y="117221"/>
                  </a:lnTo>
                  <a:lnTo>
                    <a:pt x="129093" y="117125"/>
                  </a:lnTo>
                  <a:lnTo>
                    <a:pt x="22633" y="114268"/>
                  </a:lnTo>
                  <a:lnTo>
                    <a:pt x="10302" y="114173"/>
                  </a:lnTo>
                  <a:close/>
                </a:path>
                <a:path w="285114" h="180339">
                  <a:moveTo>
                    <a:pt x="283098" y="114934"/>
                  </a:moveTo>
                  <a:lnTo>
                    <a:pt x="279288" y="114934"/>
                  </a:lnTo>
                  <a:lnTo>
                    <a:pt x="266334" y="115006"/>
                  </a:lnTo>
                  <a:lnTo>
                    <a:pt x="141239" y="117221"/>
                  </a:lnTo>
                  <a:lnTo>
                    <a:pt x="284876" y="117221"/>
                  </a:lnTo>
                  <a:lnTo>
                    <a:pt x="284765" y="116840"/>
                  </a:lnTo>
                  <a:lnTo>
                    <a:pt x="283098" y="114934"/>
                  </a:lnTo>
                  <a:close/>
                </a:path>
                <a:path w="285114" h="180339">
                  <a:moveTo>
                    <a:pt x="279928" y="65531"/>
                  </a:moveTo>
                  <a:lnTo>
                    <a:pt x="129428" y="65531"/>
                  </a:lnTo>
                  <a:lnTo>
                    <a:pt x="143053" y="65653"/>
                  </a:lnTo>
                  <a:lnTo>
                    <a:pt x="159750" y="66024"/>
                  </a:lnTo>
                  <a:lnTo>
                    <a:pt x="225409" y="68470"/>
                  </a:lnTo>
                  <a:lnTo>
                    <a:pt x="262175" y="69474"/>
                  </a:lnTo>
                  <a:lnTo>
                    <a:pt x="275986" y="69595"/>
                  </a:lnTo>
                  <a:lnTo>
                    <a:pt x="278145" y="69595"/>
                  </a:lnTo>
                  <a:lnTo>
                    <a:pt x="279542" y="67944"/>
                  </a:lnTo>
                  <a:lnTo>
                    <a:pt x="279928" y="65531"/>
                  </a:lnTo>
                  <a:close/>
                </a:path>
                <a:path w="285114" h="180339">
                  <a:moveTo>
                    <a:pt x="11064" y="0"/>
                  </a:moveTo>
                  <a:lnTo>
                    <a:pt x="6873" y="0"/>
                  </a:lnTo>
                  <a:lnTo>
                    <a:pt x="4333" y="2031"/>
                  </a:lnTo>
                  <a:lnTo>
                    <a:pt x="125" y="42491"/>
                  </a:lnTo>
                  <a:lnTo>
                    <a:pt x="0" y="66024"/>
                  </a:lnTo>
                  <a:lnTo>
                    <a:pt x="2428" y="68452"/>
                  </a:lnTo>
                  <a:lnTo>
                    <a:pt x="7381" y="68452"/>
                  </a:lnTo>
                  <a:lnTo>
                    <a:pt x="18690" y="68357"/>
                  </a:lnTo>
                  <a:lnTo>
                    <a:pt x="117899" y="65625"/>
                  </a:lnTo>
                  <a:lnTo>
                    <a:pt x="279928" y="65531"/>
                  </a:lnTo>
                  <a:lnTo>
                    <a:pt x="283872" y="22425"/>
                  </a:lnTo>
                  <a:lnTo>
                    <a:pt x="284114" y="3682"/>
                  </a:lnTo>
                  <a:lnTo>
                    <a:pt x="141239" y="3682"/>
                  </a:lnTo>
                  <a:lnTo>
                    <a:pt x="129097" y="3565"/>
                  </a:lnTo>
                  <a:lnTo>
                    <a:pt x="96573" y="2665"/>
                  </a:lnTo>
                  <a:lnTo>
                    <a:pt x="38115" y="476"/>
                  </a:lnTo>
                  <a:lnTo>
                    <a:pt x="23209" y="119"/>
                  </a:lnTo>
                  <a:lnTo>
                    <a:pt x="11064" y="0"/>
                  </a:lnTo>
                  <a:close/>
                </a:path>
                <a:path w="285114" h="180339">
                  <a:moveTo>
                    <a:pt x="282082" y="1524"/>
                  </a:moveTo>
                  <a:lnTo>
                    <a:pt x="277891" y="1524"/>
                  </a:lnTo>
                  <a:lnTo>
                    <a:pt x="265074" y="1595"/>
                  </a:lnTo>
                  <a:lnTo>
                    <a:pt x="209692" y="2667"/>
                  </a:lnTo>
                  <a:lnTo>
                    <a:pt x="141239" y="3682"/>
                  </a:lnTo>
                  <a:lnTo>
                    <a:pt x="284114" y="3682"/>
                  </a:lnTo>
                  <a:lnTo>
                    <a:pt x="282082" y="152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4441951" y="5118099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10413" y="114173"/>
                  </a:moveTo>
                  <a:lnTo>
                    <a:pt x="22744" y="114268"/>
                  </a:lnTo>
                  <a:lnTo>
                    <a:pt x="37814" y="114553"/>
                  </a:lnTo>
                  <a:lnTo>
                    <a:pt x="55598" y="115030"/>
                  </a:lnTo>
                  <a:lnTo>
                    <a:pt x="76073" y="115697"/>
                  </a:lnTo>
                  <a:lnTo>
                    <a:pt x="96577" y="116363"/>
                  </a:lnTo>
                  <a:lnTo>
                    <a:pt x="114284" y="116840"/>
                  </a:lnTo>
                  <a:lnTo>
                    <a:pt x="129204" y="117125"/>
                  </a:lnTo>
                  <a:lnTo>
                    <a:pt x="141350" y="117221"/>
                  </a:lnTo>
                  <a:lnTo>
                    <a:pt x="154324" y="117149"/>
                  </a:lnTo>
                  <a:lnTo>
                    <a:pt x="170180" y="116935"/>
                  </a:lnTo>
                  <a:lnTo>
                    <a:pt x="188892" y="116578"/>
                  </a:lnTo>
                  <a:lnTo>
                    <a:pt x="210438" y="116078"/>
                  </a:lnTo>
                  <a:lnTo>
                    <a:pt x="231965" y="115577"/>
                  </a:lnTo>
                  <a:lnTo>
                    <a:pt x="250634" y="115220"/>
                  </a:lnTo>
                  <a:lnTo>
                    <a:pt x="266446" y="115006"/>
                  </a:lnTo>
                  <a:lnTo>
                    <a:pt x="279400" y="114934"/>
                  </a:lnTo>
                  <a:lnTo>
                    <a:pt x="283210" y="114934"/>
                  </a:lnTo>
                  <a:lnTo>
                    <a:pt x="284988" y="116966"/>
                  </a:lnTo>
                  <a:lnTo>
                    <a:pt x="284988" y="120903"/>
                  </a:lnTo>
                  <a:lnTo>
                    <a:pt x="280924" y="176022"/>
                  </a:lnTo>
                  <a:lnTo>
                    <a:pt x="278638" y="180086"/>
                  </a:lnTo>
                  <a:lnTo>
                    <a:pt x="276478" y="180086"/>
                  </a:lnTo>
                  <a:lnTo>
                    <a:pt x="272796" y="179705"/>
                  </a:lnTo>
                  <a:lnTo>
                    <a:pt x="235767" y="178111"/>
                  </a:lnTo>
                  <a:lnTo>
                    <a:pt x="199548" y="176958"/>
                  </a:lnTo>
                  <a:lnTo>
                    <a:pt x="164139" y="176258"/>
                  </a:lnTo>
                  <a:lnTo>
                    <a:pt x="129539" y="176022"/>
                  </a:lnTo>
                  <a:lnTo>
                    <a:pt x="118010" y="176139"/>
                  </a:lnTo>
                  <a:lnTo>
                    <a:pt x="103981" y="176482"/>
                  </a:lnTo>
                  <a:lnTo>
                    <a:pt x="87427" y="177039"/>
                  </a:lnTo>
                  <a:lnTo>
                    <a:pt x="68325" y="177800"/>
                  </a:lnTo>
                  <a:lnTo>
                    <a:pt x="49230" y="178633"/>
                  </a:lnTo>
                  <a:lnTo>
                    <a:pt x="32718" y="179228"/>
                  </a:lnTo>
                  <a:lnTo>
                    <a:pt x="18801" y="179585"/>
                  </a:lnTo>
                  <a:lnTo>
                    <a:pt x="7493" y="179705"/>
                  </a:lnTo>
                  <a:lnTo>
                    <a:pt x="2794" y="179705"/>
                  </a:lnTo>
                  <a:lnTo>
                    <a:pt x="381" y="177800"/>
                  </a:lnTo>
                  <a:lnTo>
                    <a:pt x="381" y="174116"/>
                  </a:lnTo>
                  <a:lnTo>
                    <a:pt x="2256" y="127861"/>
                  </a:lnTo>
                  <a:lnTo>
                    <a:pt x="6731" y="114173"/>
                  </a:lnTo>
                  <a:lnTo>
                    <a:pt x="10413" y="114173"/>
                  </a:lnTo>
                  <a:close/>
                </a:path>
                <a:path w="285114" h="180339">
                  <a:moveTo>
                    <a:pt x="11175" y="0"/>
                  </a:moveTo>
                  <a:lnTo>
                    <a:pt x="23320" y="119"/>
                  </a:lnTo>
                  <a:lnTo>
                    <a:pt x="38226" y="476"/>
                  </a:lnTo>
                  <a:lnTo>
                    <a:pt x="55895" y="1071"/>
                  </a:lnTo>
                  <a:lnTo>
                    <a:pt x="76326" y="1905"/>
                  </a:lnTo>
                  <a:lnTo>
                    <a:pt x="96684" y="2665"/>
                  </a:lnTo>
                  <a:lnTo>
                    <a:pt x="114315" y="3222"/>
                  </a:lnTo>
                  <a:lnTo>
                    <a:pt x="129208" y="3565"/>
                  </a:lnTo>
                  <a:lnTo>
                    <a:pt x="141350" y="3682"/>
                  </a:lnTo>
                  <a:lnTo>
                    <a:pt x="154279" y="3613"/>
                  </a:lnTo>
                  <a:lnTo>
                    <a:pt x="170005" y="3413"/>
                  </a:lnTo>
                  <a:lnTo>
                    <a:pt x="188517" y="3093"/>
                  </a:lnTo>
                  <a:lnTo>
                    <a:pt x="209803" y="2667"/>
                  </a:lnTo>
                  <a:lnTo>
                    <a:pt x="231122" y="2166"/>
                  </a:lnTo>
                  <a:lnTo>
                    <a:pt x="249570" y="1809"/>
                  </a:lnTo>
                  <a:lnTo>
                    <a:pt x="265185" y="1595"/>
                  </a:lnTo>
                  <a:lnTo>
                    <a:pt x="278002" y="1524"/>
                  </a:lnTo>
                  <a:lnTo>
                    <a:pt x="282194" y="1524"/>
                  </a:lnTo>
                  <a:lnTo>
                    <a:pt x="284225" y="3556"/>
                  </a:lnTo>
                  <a:lnTo>
                    <a:pt x="284225" y="7874"/>
                  </a:lnTo>
                  <a:lnTo>
                    <a:pt x="281975" y="50861"/>
                  </a:lnTo>
                  <a:lnTo>
                    <a:pt x="278257" y="69595"/>
                  </a:lnTo>
                  <a:lnTo>
                    <a:pt x="276098" y="69595"/>
                  </a:lnTo>
                  <a:lnTo>
                    <a:pt x="225520" y="68470"/>
                  </a:lnTo>
                  <a:lnTo>
                    <a:pt x="179653" y="66657"/>
                  </a:lnTo>
                  <a:lnTo>
                    <a:pt x="159861" y="66024"/>
                  </a:lnTo>
                  <a:lnTo>
                    <a:pt x="143164" y="65653"/>
                  </a:lnTo>
                  <a:lnTo>
                    <a:pt x="129539" y="65531"/>
                  </a:lnTo>
                  <a:lnTo>
                    <a:pt x="118010" y="65625"/>
                  </a:lnTo>
                  <a:lnTo>
                    <a:pt x="103981" y="65897"/>
                  </a:lnTo>
                  <a:lnTo>
                    <a:pt x="87427" y="66335"/>
                  </a:lnTo>
                  <a:lnTo>
                    <a:pt x="68325" y="66929"/>
                  </a:lnTo>
                  <a:lnTo>
                    <a:pt x="49230" y="67595"/>
                  </a:lnTo>
                  <a:lnTo>
                    <a:pt x="32718" y="68071"/>
                  </a:lnTo>
                  <a:lnTo>
                    <a:pt x="18801" y="68357"/>
                  </a:lnTo>
                  <a:lnTo>
                    <a:pt x="7493" y="68452"/>
                  </a:lnTo>
                  <a:lnTo>
                    <a:pt x="2539" y="68452"/>
                  </a:lnTo>
                  <a:lnTo>
                    <a:pt x="0" y="65912"/>
                  </a:lnTo>
                  <a:lnTo>
                    <a:pt x="0" y="60706"/>
                  </a:lnTo>
                  <a:lnTo>
                    <a:pt x="2089" y="15111"/>
                  </a:lnTo>
                  <a:lnTo>
                    <a:pt x="6985" y="0"/>
                  </a:lnTo>
                  <a:lnTo>
                    <a:pt x="1117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4963668" y="4980812"/>
              <a:ext cx="355600" cy="464184"/>
            </a:xfrm>
            <a:custGeom>
              <a:avLst/>
              <a:gdLst/>
              <a:ahLst/>
              <a:cxnLst/>
              <a:rect l="l" t="t" r="r" b="b"/>
              <a:pathLst>
                <a:path w="355600" h="464185">
                  <a:moveTo>
                    <a:pt x="353060" y="457962"/>
                  </a:moveTo>
                  <a:lnTo>
                    <a:pt x="188976" y="457962"/>
                  </a:lnTo>
                  <a:lnTo>
                    <a:pt x="225266" y="458152"/>
                  </a:lnTo>
                  <a:lnTo>
                    <a:pt x="256793" y="458723"/>
                  </a:lnTo>
                  <a:lnTo>
                    <a:pt x="305562" y="461009"/>
                  </a:lnTo>
                  <a:lnTo>
                    <a:pt x="340741" y="463931"/>
                  </a:lnTo>
                  <a:lnTo>
                    <a:pt x="348996" y="463931"/>
                  </a:lnTo>
                  <a:lnTo>
                    <a:pt x="353060" y="461264"/>
                  </a:lnTo>
                  <a:lnTo>
                    <a:pt x="353060" y="457962"/>
                  </a:lnTo>
                  <a:close/>
                </a:path>
                <a:path w="355600" h="464185">
                  <a:moveTo>
                    <a:pt x="316901" y="74803"/>
                  </a:moveTo>
                  <a:lnTo>
                    <a:pt x="149479" y="74803"/>
                  </a:lnTo>
                  <a:lnTo>
                    <a:pt x="166078" y="76086"/>
                  </a:lnTo>
                  <a:lnTo>
                    <a:pt x="181594" y="79930"/>
                  </a:lnTo>
                  <a:lnTo>
                    <a:pt x="221497" y="106961"/>
                  </a:lnTo>
                  <a:lnTo>
                    <a:pt x="236982" y="151003"/>
                  </a:lnTo>
                  <a:lnTo>
                    <a:pt x="232957" y="174099"/>
                  </a:lnTo>
                  <a:lnTo>
                    <a:pt x="200763" y="234817"/>
                  </a:lnTo>
                  <a:lnTo>
                    <a:pt x="172593" y="272415"/>
                  </a:lnTo>
                  <a:lnTo>
                    <a:pt x="147538" y="302061"/>
                  </a:lnTo>
                  <a:lnTo>
                    <a:pt x="96762" y="355211"/>
                  </a:lnTo>
                  <a:lnTo>
                    <a:pt x="65940" y="381859"/>
                  </a:lnTo>
                  <a:lnTo>
                    <a:pt x="23135" y="392537"/>
                  </a:lnTo>
                  <a:lnTo>
                    <a:pt x="15001" y="394779"/>
                  </a:lnTo>
                  <a:lnTo>
                    <a:pt x="10130" y="397021"/>
                  </a:lnTo>
                  <a:lnTo>
                    <a:pt x="8509" y="399288"/>
                  </a:lnTo>
                  <a:lnTo>
                    <a:pt x="18161" y="452755"/>
                  </a:lnTo>
                  <a:lnTo>
                    <a:pt x="19685" y="457708"/>
                  </a:lnTo>
                  <a:lnTo>
                    <a:pt x="23241" y="460248"/>
                  </a:lnTo>
                  <a:lnTo>
                    <a:pt x="28956" y="460248"/>
                  </a:lnTo>
                  <a:lnTo>
                    <a:pt x="174067" y="458033"/>
                  </a:lnTo>
                  <a:lnTo>
                    <a:pt x="353060" y="457962"/>
                  </a:lnTo>
                  <a:lnTo>
                    <a:pt x="353131" y="449490"/>
                  </a:lnTo>
                  <a:lnTo>
                    <a:pt x="353345" y="441785"/>
                  </a:lnTo>
                  <a:lnTo>
                    <a:pt x="353702" y="432675"/>
                  </a:lnTo>
                  <a:lnTo>
                    <a:pt x="354703" y="411624"/>
                  </a:lnTo>
                  <a:lnTo>
                    <a:pt x="355060" y="402542"/>
                  </a:lnTo>
                  <a:lnTo>
                    <a:pt x="355276" y="394779"/>
                  </a:lnTo>
                  <a:lnTo>
                    <a:pt x="355346" y="386206"/>
                  </a:lnTo>
                  <a:lnTo>
                    <a:pt x="167767" y="386206"/>
                  </a:lnTo>
                  <a:lnTo>
                    <a:pt x="159766" y="385953"/>
                  </a:lnTo>
                  <a:lnTo>
                    <a:pt x="153289" y="385445"/>
                  </a:lnTo>
                  <a:lnTo>
                    <a:pt x="167862" y="370538"/>
                  </a:lnTo>
                  <a:lnTo>
                    <a:pt x="180340" y="357441"/>
                  </a:lnTo>
                  <a:lnTo>
                    <a:pt x="190722" y="346154"/>
                  </a:lnTo>
                  <a:lnTo>
                    <a:pt x="199009" y="336677"/>
                  </a:lnTo>
                  <a:lnTo>
                    <a:pt x="246178" y="286936"/>
                  </a:lnTo>
                  <a:lnTo>
                    <a:pt x="282845" y="241817"/>
                  </a:lnTo>
                  <a:lnTo>
                    <a:pt x="309020" y="201336"/>
                  </a:lnTo>
                  <a:lnTo>
                    <a:pt x="324716" y="165513"/>
                  </a:lnTo>
                  <a:lnTo>
                    <a:pt x="329946" y="134366"/>
                  </a:lnTo>
                  <a:lnTo>
                    <a:pt x="326822" y="103102"/>
                  </a:lnTo>
                  <a:lnTo>
                    <a:pt x="317436" y="75612"/>
                  </a:lnTo>
                  <a:lnTo>
                    <a:pt x="316901" y="74803"/>
                  </a:lnTo>
                  <a:close/>
                </a:path>
                <a:path w="355600" h="464185">
                  <a:moveTo>
                    <a:pt x="352679" y="376936"/>
                  </a:moveTo>
                  <a:lnTo>
                    <a:pt x="347472" y="376936"/>
                  </a:lnTo>
                  <a:lnTo>
                    <a:pt x="344551" y="377317"/>
                  </a:lnTo>
                  <a:lnTo>
                    <a:pt x="298755" y="381224"/>
                  </a:lnTo>
                  <a:lnTo>
                    <a:pt x="255650" y="384000"/>
                  </a:lnTo>
                  <a:lnTo>
                    <a:pt x="215213" y="385657"/>
                  </a:lnTo>
                  <a:lnTo>
                    <a:pt x="177419" y="386206"/>
                  </a:lnTo>
                  <a:lnTo>
                    <a:pt x="355346" y="386206"/>
                  </a:lnTo>
                  <a:lnTo>
                    <a:pt x="355346" y="380873"/>
                  </a:lnTo>
                  <a:lnTo>
                    <a:pt x="352679" y="376936"/>
                  </a:lnTo>
                  <a:close/>
                </a:path>
                <a:path w="355600" h="464185">
                  <a:moveTo>
                    <a:pt x="167005" y="0"/>
                  </a:moveTo>
                  <a:lnTo>
                    <a:pt x="125920" y="3429"/>
                  </a:lnTo>
                  <a:lnTo>
                    <a:pt x="82169" y="13716"/>
                  </a:lnTo>
                  <a:lnTo>
                    <a:pt x="39592" y="30321"/>
                  </a:lnTo>
                  <a:lnTo>
                    <a:pt x="5587" y="50926"/>
                  </a:lnTo>
                  <a:lnTo>
                    <a:pt x="127" y="57150"/>
                  </a:lnTo>
                  <a:lnTo>
                    <a:pt x="1103" y="59148"/>
                  </a:lnTo>
                  <a:lnTo>
                    <a:pt x="2698" y="64563"/>
                  </a:lnTo>
                  <a:lnTo>
                    <a:pt x="9747" y="106297"/>
                  </a:lnTo>
                  <a:lnTo>
                    <a:pt x="10058" y="111632"/>
                  </a:lnTo>
                  <a:lnTo>
                    <a:pt x="10541" y="118744"/>
                  </a:lnTo>
                  <a:lnTo>
                    <a:pt x="11937" y="123062"/>
                  </a:lnTo>
                  <a:lnTo>
                    <a:pt x="14478" y="124206"/>
                  </a:lnTo>
                  <a:lnTo>
                    <a:pt x="15240" y="124460"/>
                  </a:lnTo>
                  <a:lnTo>
                    <a:pt x="16637" y="124587"/>
                  </a:lnTo>
                  <a:lnTo>
                    <a:pt x="18542" y="124587"/>
                  </a:lnTo>
                  <a:lnTo>
                    <a:pt x="37973" y="111632"/>
                  </a:lnTo>
                  <a:lnTo>
                    <a:pt x="49307" y="104562"/>
                  </a:lnTo>
                  <a:lnTo>
                    <a:pt x="99883" y="82089"/>
                  </a:lnTo>
                  <a:lnTo>
                    <a:pt x="149479" y="74803"/>
                  </a:lnTo>
                  <a:lnTo>
                    <a:pt x="316901" y="74803"/>
                  </a:lnTo>
                  <a:lnTo>
                    <a:pt x="301763" y="51909"/>
                  </a:lnTo>
                  <a:lnTo>
                    <a:pt x="279781" y="32004"/>
                  </a:lnTo>
                  <a:lnTo>
                    <a:pt x="256105" y="18002"/>
                  </a:lnTo>
                  <a:lnTo>
                    <a:pt x="229441" y="8000"/>
                  </a:lnTo>
                  <a:lnTo>
                    <a:pt x="199753" y="2000"/>
                  </a:lnTo>
                  <a:lnTo>
                    <a:pt x="167005" y="0"/>
                  </a:lnTo>
                  <a:close/>
                </a:path>
                <a:path w="355600" h="464185">
                  <a:moveTo>
                    <a:pt x="127" y="57023"/>
                  </a:moveTo>
                  <a:lnTo>
                    <a:pt x="0" y="57150"/>
                  </a:lnTo>
                  <a:lnTo>
                    <a:pt x="0" y="58038"/>
                  </a:lnTo>
                  <a:lnTo>
                    <a:pt x="127" y="5702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4963668" y="4980812"/>
              <a:ext cx="355600" cy="464184"/>
            </a:xfrm>
            <a:custGeom>
              <a:avLst/>
              <a:gdLst/>
              <a:ahLst/>
              <a:cxnLst/>
              <a:rect l="l" t="t" r="r" b="b"/>
              <a:pathLst>
                <a:path w="355600" h="464185">
                  <a:moveTo>
                    <a:pt x="127" y="57023"/>
                  </a:moveTo>
                  <a:lnTo>
                    <a:pt x="0" y="58038"/>
                  </a:lnTo>
                  <a:lnTo>
                    <a:pt x="0" y="57531"/>
                  </a:lnTo>
                  <a:lnTo>
                    <a:pt x="0" y="57150"/>
                  </a:lnTo>
                  <a:lnTo>
                    <a:pt x="127" y="57023"/>
                  </a:lnTo>
                  <a:close/>
                </a:path>
                <a:path w="355600" h="464185">
                  <a:moveTo>
                    <a:pt x="167005" y="0"/>
                  </a:moveTo>
                  <a:lnTo>
                    <a:pt x="229441" y="8000"/>
                  </a:lnTo>
                  <a:lnTo>
                    <a:pt x="279781" y="32004"/>
                  </a:lnTo>
                  <a:lnTo>
                    <a:pt x="317436" y="75612"/>
                  </a:lnTo>
                  <a:lnTo>
                    <a:pt x="329946" y="134366"/>
                  </a:lnTo>
                  <a:lnTo>
                    <a:pt x="324716" y="165513"/>
                  </a:lnTo>
                  <a:lnTo>
                    <a:pt x="309020" y="201336"/>
                  </a:lnTo>
                  <a:lnTo>
                    <a:pt x="282845" y="241817"/>
                  </a:lnTo>
                  <a:lnTo>
                    <a:pt x="246178" y="286936"/>
                  </a:lnTo>
                  <a:lnTo>
                    <a:pt x="199009" y="336677"/>
                  </a:lnTo>
                  <a:lnTo>
                    <a:pt x="190722" y="346154"/>
                  </a:lnTo>
                  <a:lnTo>
                    <a:pt x="180340" y="357441"/>
                  </a:lnTo>
                  <a:lnTo>
                    <a:pt x="167862" y="370538"/>
                  </a:lnTo>
                  <a:lnTo>
                    <a:pt x="153289" y="385445"/>
                  </a:lnTo>
                  <a:lnTo>
                    <a:pt x="159766" y="385953"/>
                  </a:lnTo>
                  <a:lnTo>
                    <a:pt x="167767" y="386206"/>
                  </a:lnTo>
                  <a:lnTo>
                    <a:pt x="177419" y="386206"/>
                  </a:lnTo>
                  <a:lnTo>
                    <a:pt x="255650" y="384000"/>
                  </a:lnTo>
                  <a:lnTo>
                    <a:pt x="298755" y="381224"/>
                  </a:lnTo>
                  <a:lnTo>
                    <a:pt x="344551" y="377317"/>
                  </a:lnTo>
                  <a:lnTo>
                    <a:pt x="347472" y="376936"/>
                  </a:lnTo>
                  <a:lnTo>
                    <a:pt x="352679" y="376936"/>
                  </a:lnTo>
                  <a:lnTo>
                    <a:pt x="355346" y="380873"/>
                  </a:lnTo>
                  <a:lnTo>
                    <a:pt x="355346" y="388747"/>
                  </a:lnTo>
                  <a:lnTo>
                    <a:pt x="355274" y="394912"/>
                  </a:lnTo>
                  <a:lnTo>
                    <a:pt x="355060" y="402542"/>
                  </a:lnTo>
                  <a:lnTo>
                    <a:pt x="354703" y="411624"/>
                  </a:lnTo>
                  <a:lnTo>
                    <a:pt x="354203" y="422148"/>
                  </a:lnTo>
                  <a:lnTo>
                    <a:pt x="353702" y="432675"/>
                  </a:lnTo>
                  <a:lnTo>
                    <a:pt x="353345" y="441785"/>
                  </a:lnTo>
                  <a:lnTo>
                    <a:pt x="353131" y="449490"/>
                  </a:lnTo>
                  <a:lnTo>
                    <a:pt x="353060" y="455803"/>
                  </a:lnTo>
                  <a:lnTo>
                    <a:pt x="353060" y="461264"/>
                  </a:lnTo>
                  <a:lnTo>
                    <a:pt x="348996" y="463931"/>
                  </a:lnTo>
                  <a:lnTo>
                    <a:pt x="340741" y="463931"/>
                  </a:lnTo>
                  <a:lnTo>
                    <a:pt x="340119" y="463742"/>
                  </a:lnTo>
                  <a:lnTo>
                    <a:pt x="334057" y="463184"/>
                  </a:lnTo>
                  <a:lnTo>
                    <a:pt x="283559" y="459676"/>
                  </a:lnTo>
                  <a:lnTo>
                    <a:pt x="225266" y="458152"/>
                  </a:lnTo>
                  <a:lnTo>
                    <a:pt x="188976" y="457962"/>
                  </a:lnTo>
                  <a:lnTo>
                    <a:pt x="174067" y="458033"/>
                  </a:lnTo>
                  <a:lnTo>
                    <a:pt x="155813" y="458247"/>
                  </a:lnTo>
                  <a:lnTo>
                    <a:pt x="134201" y="458604"/>
                  </a:lnTo>
                  <a:lnTo>
                    <a:pt x="109220" y="459105"/>
                  </a:lnTo>
                  <a:lnTo>
                    <a:pt x="84141" y="459605"/>
                  </a:lnTo>
                  <a:lnTo>
                    <a:pt x="62420" y="459962"/>
                  </a:lnTo>
                  <a:lnTo>
                    <a:pt x="44033" y="460176"/>
                  </a:lnTo>
                  <a:lnTo>
                    <a:pt x="28956" y="460248"/>
                  </a:lnTo>
                  <a:lnTo>
                    <a:pt x="23241" y="460248"/>
                  </a:lnTo>
                  <a:lnTo>
                    <a:pt x="19685" y="457708"/>
                  </a:lnTo>
                  <a:lnTo>
                    <a:pt x="18161" y="452755"/>
                  </a:lnTo>
                  <a:lnTo>
                    <a:pt x="8509" y="399288"/>
                  </a:lnTo>
                  <a:lnTo>
                    <a:pt x="10130" y="397021"/>
                  </a:lnTo>
                  <a:lnTo>
                    <a:pt x="15001" y="394779"/>
                  </a:lnTo>
                  <a:lnTo>
                    <a:pt x="23135" y="392537"/>
                  </a:lnTo>
                  <a:lnTo>
                    <a:pt x="34544" y="390271"/>
                  </a:lnTo>
                  <a:lnTo>
                    <a:pt x="47740" y="387625"/>
                  </a:lnTo>
                  <a:lnTo>
                    <a:pt x="96762" y="355211"/>
                  </a:lnTo>
                  <a:lnTo>
                    <a:pt x="147538" y="302061"/>
                  </a:lnTo>
                  <a:lnTo>
                    <a:pt x="172593" y="272415"/>
                  </a:lnTo>
                  <a:lnTo>
                    <a:pt x="200763" y="234817"/>
                  </a:lnTo>
                  <a:lnTo>
                    <a:pt x="220884" y="202041"/>
                  </a:lnTo>
                  <a:lnTo>
                    <a:pt x="236982" y="151003"/>
                  </a:lnTo>
                  <a:lnTo>
                    <a:pt x="235265" y="134862"/>
                  </a:lnTo>
                  <a:lnTo>
                    <a:pt x="209423" y="95250"/>
                  </a:lnTo>
                  <a:lnTo>
                    <a:pt x="166078" y="76086"/>
                  </a:lnTo>
                  <a:lnTo>
                    <a:pt x="149479" y="74803"/>
                  </a:lnTo>
                  <a:lnTo>
                    <a:pt x="132978" y="75612"/>
                  </a:lnTo>
                  <a:lnTo>
                    <a:pt x="83312" y="87756"/>
                  </a:lnTo>
                  <a:lnTo>
                    <a:pt x="37973" y="111632"/>
                  </a:lnTo>
                  <a:lnTo>
                    <a:pt x="25019" y="120268"/>
                  </a:lnTo>
                  <a:lnTo>
                    <a:pt x="18542" y="124587"/>
                  </a:lnTo>
                  <a:lnTo>
                    <a:pt x="16637" y="124587"/>
                  </a:lnTo>
                  <a:lnTo>
                    <a:pt x="15240" y="124460"/>
                  </a:lnTo>
                  <a:lnTo>
                    <a:pt x="9747" y="106297"/>
                  </a:lnTo>
                  <a:lnTo>
                    <a:pt x="9271" y="100377"/>
                  </a:lnTo>
                  <a:lnTo>
                    <a:pt x="1103" y="59148"/>
                  </a:lnTo>
                  <a:lnTo>
                    <a:pt x="127" y="57150"/>
                  </a:lnTo>
                  <a:lnTo>
                    <a:pt x="508" y="55372"/>
                  </a:lnTo>
                  <a:lnTo>
                    <a:pt x="39592" y="30321"/>
                  </a:lnTo>
                  <a:lnTo>
                    <a:pt x="82169" y="13716"/>
                  </a:lnTo>
                  <a:lnTo>
                    <a:pt x="125920" y="3429"/>
                  </a:lnTo>
                  <a:lnTo>
                    <a:pt x="146784" y="857"/>
                  </a:lnTo>
                  <a:lnTo>
                    <a:pt x="16700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5345811" y="4978527"/>
              <a:ext cx="163195" cy="460375"/>
            </a:xfrm>
            <a:custGeom>
              <a:avLst/>
              <a:gdLst/>
              <a:ahLst/>
              <a:cxnLst/>
              <a:rect l="l" t="t" r="r" b="b"/>
              <a:pathLst>
                <a:path w="163195" h="460375">
                  <a:moveTo>
                    <a:pt x="93344" y="0"/>
                  </a:moveTo>
                  <a:lnTo>
                    <a:pt x="91537" y="1143"/>
                  </a:lnTo>
                  <a:lnTo>
                    <a:pt x="87836" y="4572"/>
                  </a:lnTo>
                  <a:lnTo>
                    <a:pt x="82254" y="10287"/>
                  </a:lnTo>
                  <a:lnTo>
                    <a:pt x="54355" y="40640"/>
                  </a:lnTo>
                  <a:lnTo>
                    <a:pt x="42423" y="50617"/>
                  </a:lnTo>
                  <a:lnTo>
                    <a:pt x="30813" y="59023"/>
                  </a:lnTo>
                  <a:lnTo>
                    <a:pt x="19512" y="65857"/>
                  </a:lnTo>
                  <a:lnTo>
                    <a:pt x="8509" y="71120"/>
                  </a:lnTo>
                  <a:lnTo>
                    <a:pt x="3048" y="73406"/>
                  </a:lnTo>
                  <a:lnTo>
                    <a:pt x="380" y="76073"/>
                  </a:lnTo>
                  <a:lnTo>
                    <a:pt x="380" y="82042"/>
                  </a:lnTo>
                  <a:lnTo>
                    <a:pt x="1904" y="101092"/>
                  </a:lnTo>
                  <a:lnTo>
                    <a:pt x="1904" y="106806"/>
                  </a:lnTo>
                  <a:lnTo>
                    <a:pt x="0" y="127635"/>
                  </a:lnTo>
                  <a:lnTo>
                    <a:pt x="0" y="133604"/>
                  </a:lnTo>
                  <a:lnTo>
                    <a:pt x="2793" y="135128"/>
                  </a:lnTo>
                  <a:lnTo>
                    <a:pt x="8509" y="135128"/>
                  </a:lnTo>
                  <a:lnTo>
                    <a:pt x="13795" y="134748"/>
                  </a:lnTo>
                  <a:lnTo>
                    <a:pt x="20320" y="133619"/>
                  </a:lnTo>
                  <a:lnTo>
                    <a:pt x="28082" y="131752"/>
                  </a:lnTo>
                  <a:lnTo>
                    <a:pt x="45987" y="126565"/>
                  </a:lnTo>
                  <a:lnTo>
                    <a:pt x="53641" y="124698"/>
                  </a:lnTo>
                  <a:lnTo>
                    <a:pt x="60033" y="123569"/>
                  </a:lnTo>
                  <a:lnTo>
                    <a:pt x="67563" y="123190"/>
                  </a:lnTo>
                  <a:lnTo>
                    <a:pt x="68834" y="126111"/>
                  </a:lnTo>
                  <a:lnTo>
                    <a:pt x="68691" y="188090"/>
                  </a:lnTo>
                  <a:lnTo>
                    <a:pt x="68262" y="237236"/>
                  </a:lnTo>
                  <a:lnTo>
                    <a:pt x="67548" y="279237"/>
                  </a:lnTo>
                  <a:lnTo>
                    <a:pt x="62029" y="439497"/>
                  </a:lnTo>
                  <a:lnTo>
                    <a:pt x="61722" y="457200"/>
                  </a:lnTo>
                  <a:lnTo>
                    <a:pt x="65659" y="460248"/>
                  </a:lnTo>
                  <a:lnTo>
                    <a:pt x="73278" y="460248"/>
                  </a:lnTo>
                  <a:lnTo>
                    <a:pt x="118806" y="459279"/>
                  </a:lnTo>
                  <a:lnTo>
                    <a:pt x="151384" y="458851"/>
                  </a:lnTo>
                  <a:lnTo>
                    <a:pt x="155575" y="454025"/>
                  </a:lnTo>
                  <a:lnTo>
                    <a:pt x="154050" y="247142"/>
                  </a:lnTo>
                  <a:lnTo>
                    <a:pt x="154576" y="175678"/>
                  </a:lnTo>
                  <a:lnTo>
                    <a:pt x="156162" y="115014"/>
                  </a:lnTo>
                  <a:lnTo>
                    <a:pt x="158819" y="65137"/>
                  </a:lnTo>
                  <a:lnTo>
                    <a:pt x="162813" y="22860"/>
                  </a:lnTo>
                  <a:lnTo>
                    <a:pt x="162940" y="15621"/>
                  </a:lnTo>
                  <a:lnTo>
                    <a:pt x="161289" y="13335"/>
                  </a:lnTo>
                  <a:lnTo>
                    <a:pt x="157734" y="12318"/>
                  </a:lnTo>
                  <a:lnTo>
                    <a:pt x="147425" y="10463"/>
                  </a:lnTo>
                  <a:lnTo>
                    <a:pt x="124333" y="6731"/>
                  </a:lnTo>
                  <a:lnTo>
                    <a:pt x="9334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5345811" y="4978527"/>
              <a:ext cx="163195" cy="460375"/>
            </a:xfrm>
            <a:custGeom>
              <a:avLst/>
              <a:gdLst/>
              <a:ahLst/>
              <a:cxnLst/>
              <a:rect l="l" t="t" r="r" b="b"/>
              <a:pathLst>
                <a:path w="163195" h="460375">
                  <a:moveTo>
                    <a:pt x="93344" y="0"/>
                  </a:moveTo>
                  <a:lnTo>
                    <a:pt x="130712" y="7657"/>
                  </a:lnTo>
                  <a:lnTo>
                    <a:pt x="138414" y="8905"/>
                  </a:lnTo>
                  <a:lnTo>
                    <a:pt x="147425" y="10463"/>
                  </a:lnTo>
                  <a:lnTo>
                    <a:pt x="157734" y="12318"/>
                  </a:lnTo>
                  <a:lnTo>
                    <a:pt x="161289" y="13335"/>
                  </a:lnTo>
                  <a:lnTo>
                    <a:pt x="162940" y="15621"/>
                  </a:lnTo>
                  <a:lnTo>
                    <a:pt x="162940" y="19431"/>
                  </a:lnTo>
                  <a:lnTo>
                    <a:pt x="162940" y="20700"/>
                  </a:lnTo>
                  <a:lnTo>
                    <a:pt x="162813" y="22860"/>
                  </a:lnTo>
                  <a:lnTo>
                    <a:pt x="162560" y="26035"/>
                  </a:lnTo>
                  <a:lnTo>
                    <a:pt x="158819" y="65137"/>
                  </a:lnTo>
                  <a:lnTo>
                    <a:pt x="156162" y="115014"/>
                  </a:lnTo>
                  <a:lnTo>
                    <a:pt x="154576" y="175678"/>
                  </a:lnTo>
                  <a:lnTo>
                    <a:pt x="154050" y="247142"/>
                  </a:lnTo>
                  <a:lnTo>
                    <a:pt x="154098" y="265576"/>
                  </a:lnTo>
                  <a:lnTo>
                    <a:pt x="154241" y="288131"/>
                  </a:lnTo>
                  <a:lnTo>
                    <a:pt x="154479" y="314829"/>
                  </a:lnTo>
                  <a:lnTo>
                    <a:pt x="154812" y="345694"/>
                  </a:lnTo>
                  <a:lnTo>
                    <a:pt x="155146" y="376576"/>
                  </a:lnTo>
                  <a:lnTo>
                    <a:pt x="155384" y="403304"/>
                  </a:lnTo>
                  <a:lnTo>
                    <a:pt x="155527" y="425864"/>
                  </a:lnTo>
                  <a:lnTo>
                    <a:pt x="155575" y="444246"/>
                  </a:lnTo>
                  <a:lnTo>
                    <a:pt x="155575" y="454025"/>
                  </a:lnTo>
                  <a:lnTo>
                    <a:pt x="151384" y="458851"/>
                  </a:lnTo>
                  <a:lnTo>
                    <a:pt x="143255" y="458851"/>
                  </a:lnTo>
                  <a:lnTo>
                    <a:pt x="136471" y="458898"/>
                  </a:lnTo>
                  <a:lnTo>
                    <a:pt x="128317" y="459041"/>
                  </a:lnTo>
                  <a:lnTo>
                    <a:pt x="118806" y="459279"/>
                  </a:lnTo>
                  <a:lnTo>
                    <a:pt x="107950" y="459613"/>
                  </a:lnTo>
                  <a:lnTo>
                    <a:pt x="97139" y="459872"/>
                  </a:lnTo>
                  <a:lnTo>
                    <a:pt x="87757" y="460073"/>
                  </a:lnTo>
                  <a:lnTo>
                    <a:pt x="79803" y="460202"/>
                  </a:lnTo>
                  <a:lnTo>
                    <a:pt x="73278" y="460248"/>
                  </a:lnTo>
                  <a:lnTo>
                    <a:pt x="65659" y="460248"/>
                  </a:lnTo>
                  <a:lnTo>
                    <a:pt x="61722" y="457200"/>
                  </a:lnTo>
                  <a:lnTo>
                    <a:pt x="61722" y="450977"/>
                  </a:lnTo>
                  <a:lnTo>
                    <a:pt x="62029" y="439497"/>
                  </a:lnTo>
                  <a:lnTo>
                    <a:pt x="62944" y="412861"/>
                  </a:lnTo>
                  <a:lnTo>
                    <a:pt x="64454" y="371056"/>
                  </a:lnTo>
                  <a:lnTo>
                    <a:pt x="66548" y="314071"/>
                  </a:lnTo>
                  <a:lnTo>
                    <a:pt x="67548" y="279237"/>
                  </a:lnTo>
                  <a:lnTo>
                    <a:pt x="68262" y="237236"/>
                  </a:lnTo>
                  <a:lnTo>
                    <a:pt x="68691" y="188090"/>
                  </a:lnTo>
                  <a:lnTo>
                    <a:pt x="68834" y="131825"/>
                  </a:lnTo>
                  <a:lnTo>
                    <a:pt x="68834" y="126111"/>
                  </a:lnTo>
                  <a:lnTo>
                    <a:pt x="67563" y="123190"/>
                  </a:lnTo>
                  <a:lnTo>
                    <a:pt x="65150" y="123190"/>
                  </a:lnTo>
                  <a:lnTo>
                    <a:pt x="60033" y="123569"/>
                  </a:lnTo>
                  <a:lnTo>
                    <a:pt x="53641" y="124698"/>
                  </a:lnTo>
                  <a:lnTo>
                    <a:pt x="45987" y="126565"/>
                  </a:lnTo>
                  <a:lnTo>
                    <a:pt x="37084" y="129159"/>
                  </a:lnTo>
                  <a:lnTo>
                    <a:pt x="28082" y="131752"/>
                  </a:lnTo>
                  <a:lnTo>
                    <a:pt x="20320" y="133619"/>
                  </a:lnTo>
                  <a:lnTo>
                    <a:pt x="13795" y="134748"/>
                  </a:lnTo>
                  <a:lnTo>
                    <a:pt x="8509" y="135128"/>
                  </a:lnTo>
                  <a:lnTo>
                    <a:pt x="2793" y="135128"/>
                  </a:lnTo>
                  <a:lnTo>
                    <a:pt x="0" y="133604"/>
                  </a:lnTo>
                  <a:lnTo>
                    <a:pt x="0" y="130683"/>
                  </a:lnTo>
                  <a:lnTo>
                    <a:pt x="0" y="127635"/>
                  </a:lnTo>
                  <a:lnTo>
                    <a:pt x="253" y="123190"/>
                  </a:lnTo>
                  <a:lnTo>
                    <a:pt x="888" y="117221"/>
                  </a:lnTo>
                  <a:lnTo>
                    <a:pt x="1524" y="111252"/>
                  </a:lnTo>
                  <a:lnTo>
                    <a:pt x="1904" y="106806"/>
                  </a:lnTo>
                  <a:lnTo>
                    <a:pt x="1904" y="103886"/>
                  </a:lnTo>
                  <a:lnTo>
                    <a:pt x="1904" y="101092"/>
                  </a:lnTo>
                  <a:lnTo>
                    <a:pt x="1650" y="97028"/>
                  </a:lnTo>
                  <a:lnTo>
                    <a:pt x="1142" y="91567"/>
                  </a:lnTo>
                  <a:lnTo>
                    <a:pt x="635" y="86106"/>
                  </a:lnTo>
                  <a:lnTo>
                    <a:pt x="380" y="82042"/>
                  </a:lnTo>
                  <a:lnTo>
                    <a:pt x="380" y="79248"/>
                  </a:lnTo>
                  <a:lnTo>
                    <a:pt x="380" y="76073"/>
                  </a:lnTo>
                  <a:lnTo>
                    <a:pt x="3048" y="73406"/>
                  </a:lnTo>
                  <a:lnTo>
                    <a:pt x="8509" y="71120"/>
                  </a:lnTo>
                  <a:lnTo>
                    <a:pt x="19512" y="65857"/>
                  </a:lnTo>
                  <a:lnTo>
                    <a:pt x="54355" y="40640"/>
                  </a:lnTo>
                  <a:lnTo>
                    <a:pt x="60007" y="34464"/>
                  </a:lnTo>
                  <a:lnTo>
                    <a:pt x="66250" y="27620"/>
                  </a:lnTo>
                  <a:lnTo>
                    <a:pt x="74802" y="18287"/>
                  </a:lnTo>
                  <a:lnTo>
                    <a:pt x="82254" y="10287"/>
                  </a:lnTo>
                  <a:lnTo>
                    <a:pt x="87836" y="4572"/>
                  </a:lnTo>
                  <a:lnTo>
                    <a:pt x="91537" y="1143"/>
                  </a:lnTo>
                  <a:lnTo>
                    <a:pt x="93344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781675" y="4940808"/>
              <a:ext cx="1615948" cy="61887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450073" y="4902835"/>
              <a:ext cx="880999" cy="545211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1136" y="5701194"/>
              <a:ext cx="1213891" cy="30881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978279" y="5709882"/>
              <a:ext cx="1133729" cy="253238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3232530" y="583095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3515" y="0"/>
                  </a:moveTo>
                  <a:lnTo>
                    <a:pt x="181102" y="0"/>
                  </a:lnTo>
                  <a:lnTo>
                    <a:pt x="85724" y="1905"/>
                  </a:lnTo>
                  <a:lnTo>
                    <a:pt x="7874" y="863"/>
                  </a:lnTo>
                  <a:lnTo>
                    <a:pt x="3301" y="19964"/>
                  </a:lnTo>
                  <a:lnTo>
                    <a:pt x="1016" y="27724"/>
                  </a:lnTo>
                  <a:lnTo>
                    <a:pt x="0" y="33159"/>
                  </a:lnTo>
                  <a:lnTo>
                    <a:pt x="0" y="39408"/>
                  </a:lnTo>
                  <a:lnTo>
                    <a:pt x="1524" y="40970"/>
                  </a:lnTo>
                  <a:lnTo>
                    <a:pt x="13079" y="40905"/>
                  </a:lnTo>
                  <a:lnTo>
                    <a:pt x="86141" y="38951"/>
                  </a:lnTo>
                  <a:lnTo>
                    <a:pt x="180085" y="39585"/>
                  </a:lnTo>
                  <a:lnTo>
                    <a:pt x="181102" y="38836"/>
                  </a:lnTo>
                  <a:lnTo>
                    <a:pt x="181482" y="37325"/>
                  </a:lnTo>
                  <a:lnTo>
                    <a:pt x="184784" y="3594"/>
                  </a:lnTo>
                  <a:lnTo>
                    <a:pt x="184784" y="1041"/>
                  </a:lnTo>
                  <a:lnTo>
                    <a:pt x="18351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232530" y="583095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1102" y="0"/>
                  </a:moveTo>
                  <a:lnTo>
                    <a:pt x="183515" y="0"/>
                  </a:lnTo>
                  <a:lnTo>
                    <a:pt x="184784" y="1041"/>
                  </a:lnTo>
                  <a:lnTo>
                    <a:pt x="184784" y="3124"/>
                  </a:lnTo>
                  <a:lnTo>
                    <a:pt x="184784" y="3594"/>
                  </a:lnTo>
                  <a:lnTo>
                    <a:pt x="184149" y="9296"/>
                  </a:lnTo>
                  <a:lnTo>
                    <a:pt x="183133" y="20218"/>
                  </a:lnTo>
                  <a:lnTo>
                    <a:pt x="182118" y="31165"/>
                  </a:lnTo>
                  <a:lnTo>
                    <a:pt x="181482" y="36868"/>
                  </a:lnTo>
                  <a:lnTo>
                    <a:pt x="181482" y="37325"/>
                  </a:lnTo>
                  <a:lnTo>
                    <a:pt x="181102" y="38836"/>
                  </a:lnTo>
                  <a:lnTo>
                    <a:pt x="180085" y="39585"/>
                  </a:lnTo>
                  <a:lnTo>
                    <a:pt x="178307" y="39585"/>
                  </a:lnTo>
                  <a:lnTo>
                    <a:pt x="170473" y="39564"/>
                  </a:lnTo>
                  <a:lnTo>
                    <a:pt x="160877" y="39498"/>
                  </a:lnTo>
                  <a:lnTo>
                    <a:pt x="149518" y="39387"/>
                  </a:lnTo>
                  <a:lnTo>
                    <a:pt x="136397" y="39230"/>
                  </a:lnTo>
                  <a:lnTo>
                    <a:pt x="123350" y="39080"/>
                  </a:lnTo>
                  <a:lnTo>
                    <a:pt x="112029" y="38973"/>
                  </a:lnTo>
                  <a:lnTo>
                    <a:pt x="102447" y="38908"/>
                  </a:lnTo>
                  <a:lnTo>
                    <a:pt x="94615" y="38887"/>
                  </a:lnTo>
                  <a:lnTo>
                    <a:pt x="86141" y="38951"/>
                  </a:lnTo>
                  <a:lnTo>
                    <a:pt x="75787" y="39146"/>
                  </a:lnTo>
                  <a:lnTo>
                    <a:pt x="63575" y="39471"/>
                  </a:lnTo>
                  <a:lnTo>
                    <a:pt x="49530" y="39928"/>
                  </a:lnTo>
                  <a:lnTo>
                    <a:pt x="35506" y="40386"/>
                  </a:lnTo>
                  <a:lnTo>
                    <a:pt x="23352" y="40711"/>
                  </a:lnTo>
                  <a:lnTo>
                    <a:pt x="13079" y="40905"/>
                  </a:lnTo>
                  <a:lnTo>
                    <a:pt x="4699" y="40970"/>
                  </a:lnTo>
                  <a:lnTo>
                    <a:pt x="1524" y="40970"/>
                  </a:lnTo>
                  <a:lnTo>
                    <a:pt x="0" y="39408"/>
                  </a:lnTo>
                  <a:lnTo>
                    <a:pt x="0" y="36283"/>
                  </a:lnTo>
                  <a:lnTo>
                    <a:pt x="0" y="33159"/>
                  </a:lnTo>
                  <a:lnTo>
                    <a:pt x="1016" y="27724"/>
                  </a:lnTo>
                  <a:lnTo>
                    <a:pt x="3301" y="19964"/>
                  </a:lnTo>
                  <a:lnTo>
                    <a:pt x="3429" y="16027"/>
                  </a:lnTo>
                  <a:lnTo>
                    <a:pt x="4063" y="10591"/>
                  </a:lnTo>
                  <a:lnTo>
                    <a:pt x="5333" y="3644"/>
                  </a:lnTo>
                  <a:lnTo>
                    <a:pt x="6095" y="1790"/>
                  </a:lnTo>
                  <a:lnTo>
                    <a:pt x="7874" y="863"/>
                  </a:lnTo>
                  <a:lnTo>
                    <a:pt x="10794" y="863"/>
                  </a:lnTo>
                  <a:lnTo>
                    <a:pt x="17791" y="896"/>
                  </a:lnTo>
                  <a:lnTo>
                    <a:pt x="26384" y="995"/>
                  </a:lnTo>
                  <a:lnTo>
                    <a:pt x="36548" y="1158"/>
                  </a:lnTo>
                  <a:lnTo>
                    <a:pt x="48259" y="1384"/>
                  </a:lnTo>
                  <a:lnTo>
                    <a:pt x="59971" y="1610"/>
                  </a:lnTo>
                  <a:lnTo>
                    <a:pt x="70135" y="1773"/>
                  </a:lnTo>
                  <a:lnTo>
                    <a:pt x="78728" y="1871"/>
                  </a:lnTo>
                  <a:lnTo>
                    <a:pt x="85724" y="1905"/>
                  </a:lnTo>
                  <a:lnTo>
                    <a:pt x="94704" y="1845"/>
                  </a:lnTo>
                  <a:lnTo>
                    <a:pt x="105648" y="1666"/>
                  </a:lnTo>
                  <a:lnTo>
                    <a:pt x="118568" y="1369"/>
                  </a:lnTo>
                  <a:lnTo>
                    <a:pt x="133477" y="952"/>
                  </a:lnTo>
                  <a:lnTo>
                    <a:pt x="148312" y="535"/>
                  </a:lnTo>
                  <a:lnTo>
                    <a:pt x="161194" y="238"/>
                  </a:lnTo>
                  <a:lnTo>
                    <a:pt x="172124" y="59"/>
                  </a:lnTo>
                  <a:lnTo>
                    <a:pt x="18110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5" name="object 10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530473" y="5694082"/>
              <a:ext cx="5307076" cy="68707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67330" y="6118275"/>
              <a:ext cx="788796" cy="2226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86" y="0"/>
            <a:ext cx="9145905" cy="6858000"/>
            <a:chOff x="-686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7288"/>
              <a:ext cx="2425649" cy="29292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5558" y="678814"/>
              <a:ext cx="3528441" cy="29576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3700779"/>
              <a:ext cx="510540" cy="7061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720" y="3515360"/>
              <a:ext cx="744220" cy="7797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5699" y="3444240"/>
              <a:ext cx="436880" cy="6959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5899" y="3355340"/>
              <a:ext cx="581660" cy="6934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45639" y="3307079"/>
              <a:ext cx="398780" cy="6883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68220" y="3258819"/>
              <a:ext cx="652780" cy="6984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99080" y="3197859"/>
              <a:ext cx="551180" cy="6832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81680" y="3073399"/>
              <a:ext cx="363220" cy="7823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50919" y="3157219"/>
              <a:ext cx="1181100" cy="6756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01260" y="3164840"/>
              <a:ext cx="525779" cy="6680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88939" y="3185159"/>
              <a:ext cx="568960" cy="6959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07100" y="3241040"/>
              <a:ext cx="655320" cy="6807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78599" y="3312160"/>
              <a:ext cx="459740" cy="6578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84999" y="3350260"/>
              <a:ext cx="515620" cy="7137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09180" y="3431540"/>
              <a:ext cx="665479" cy="7543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00999" y="3548379"/>
              <a:ext cx="558800" cy="7213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15959" y="3705860"/>
              <a:ext cx="513079" cy="7035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31060" y="4089399"/>
              <a:ext cx="276860" cy="3251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34260" y="4063999"/>
              <a:ext cx="167639" cy="330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38399" y="4122419"/>
              <a:ext cx="248919" cy="2616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18739" y="4030979"/>
              <a:ext cx="264160" cy="3403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27020" y="4094479"/>
              <a:ext cx="200660" cy="2616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936239" y="4041140"/>
              <a:ext cx="187960" cy="3073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53080" y="4010660"/>
              <a:ext cx="269240" cy="33273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56280" y="4023360"/>
              <a:ext cx="241300" cy="3124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441700" y="4061460"/>
              <a:ext cx="350520" cy="2641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822700" y="4056379"/>
              <a:ext cx="251460" cy="2590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025900" y="4051299"/>
              <a:ext cx="251460" cy="25908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318000" y="4048760"/>
              <a:ext cx="248920" cy="25653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11039" y="4048760"/>
              <a:ext cx="266700" cy="26161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711700" y="3977640"/>
              <a:ext cx="261620" cy="3327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25060" y="3980179"/>
              <a:ext cx="152400" cy="3302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024119" y="3982719"/>
              <a:ext cx="261620" cy="3352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22239" y="3987799"/>
              <a:ext cx="154939" cy="3302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318760" y="4063999"/>
              <a:ext cx="251460" cy="25908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506719" y="4020819"/>
              <a:ext cx="241300" cy="30988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651500" y="4005579"/>
              <a:ext cx="203200" cy="40131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791200" y="4084319"/>
              <a:ext cx="254000" cy="26161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991860" y="4097019"/>
              <a:ext cx="350520" cy="26923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83960" y="4043679"/>
              <a:ext cx="165100" cy="33020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377939" y="4124960"/>
              <a:ext cx="248919" cy="26161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558280" y="4137660"/>
              <a:ext cx="355600" cy="27686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72008" y="3117468"/>
              <a:ext cx="3961409" cy="125374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213987" y="3205225"/>
              <a:ext cx="469900" cy="577215"/>
            </a:xfrm>
            <a:custGeom>
              <a:avLst/>
              <a:gdLst/>
              <a:ahLst/>
              <a:cxnLst/>
              <a:rect l="l" t="t" r="r" b="b"/>
              <a:pathLst>
                <a:path w="469900" h="577214">
                  <a:moveTo>
                    <a:pt x="468375" y="0"/>
                  </a:moveTo>
                  <a:lnTo>
                    <a:pt x="340740" y="381"/>
                  </a:lnTo>
                  <a:lnTo>
                    <a:pt x="341884" y="333756"/>
                  </a:lnTo>
                  <a:lnTo>
                    <a:pt x="335530" y="391787"/>
                  </a:lnTo>
                  <a:lnTo>
                    <a:pt x="315912" y="433292"/>
                  </a:lnTo>
                  <a:lnTo>
                    <a:pt x="283055" y="458271"/>
                  </a:lnTo>
                  <a:lnTo>
                    <a:pt x="236982" y="466725"/>
                  </a:lnTo>
                  <a:lnTo>
                    <a:pt x="189950" y="458297"/>
                  </a:lnTo>
                  <a:lnTo>
                    <a:pt x="156289" y="432641"/>
                  </a:lnTo>
                  <a:lnTo>
                    <a:pt x="135987" y="389768"/>
                  </a:lnTo>
                  <a:lnTo>
                    <a:pt x="129032" y="329691"/>
                  </a:lnTo>
                  <a:lnTo>
                    <a:pt x="127888" y="1143"/>
                  </a:lnTo>
                  <a:lnTo>
                    <a:pt x="0" y="1524"/>
                  </a:lnTo>
                  <a:lnTo>
                    <a:pt x="1142" y="328549"/>
                  </a:lnTo>
                  <a:lnTo>
                    <a:pt x="4153" y="380835"/>
                  </a:lnTo>
                  <a:lnTo>
                    <a:pt x="12843" y="426950"/>
                  </a:lnTo>
                  <a:lnTo>
                    <a:pt x="27210" y="466894"/>
                  </a:lnTo>
                  <a:lnTo>
                    <a:pt x="47254" y="500666"/>
                  </a:lnTo>
                  <a:lnTo>
                    <a:pt x="104361" y="549698"/>
                  </a:lnTo>
                  <a:lnTo>
                    <a:pt x="141419" y="564957"/>
                  </a:lnTo>
                  <a:lnTo>
                    <a:pt x="184145" y="574044"/>
                  </a:lnTo>
                  <a:lnTo>
                    <a:pt x="232537" y="576961"/>
                  </a:lnTo>
                  <a:lnTo>
                    <a:pt x="282424" y="573616"/>
                  </a:lnTo>
                  <a:lnTo>
                    <a:pt x="326421" y="564004"/>
                  </a:lnTo>
                  <a:lnTo>
                    <a:pt x="364527" y="548122"/>
                  </a:lnTo>
                  <a:lnTo>
                    <a:pt x="396741" y="525969"/>
                  </a:lnTo>
                  <a:lnTo>
                    <a:pt x="423062" y="497542"/>
                  </a:lnTo>
                  <a:lnTo>
                    <a:pt x="443488" y="462839"/>
                  </a:lnTo>
                  <a:lnTo>
                    <a:pt x="458019" y="421859"/>
                  </a:lnTo>
                  <a:lnTo>
                    <a:pt x="466654" y="374598"/>
                  </a:lnTo>
                  <a:lnTo>
                    <a:pt x="469391" y="321056"/>
                  </a:lnTo>
                  <a:lnTo>
                    <a:pt x="46837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213987" y="3205225"/>
              <a:ext cx="469900" cy="577215"/>
            </a:xfrm>
            <a:custGeom>
              <a:avLst/>
              <a:gdLst/>
              <a:ahLst/>
              <a:cxnLst/>
              <a:rect l="l" t="t" r="r" b="b"/>
              <a:pathLst>
                <a:path w="469900" h="577214">
                  <a:moveTo>
                    <a:pt x="0" y="1524"/>
                  </a:moveTo>
                  <a:lnTo>
                    <a:pt x="127888" y="1143"/>
                  </a:lnTo>
                  <a:lnTo>
                    <a:pt x="129032" y="329691"/>
                  </a:lnTo>
                  <a:lnTo>
                    <a:pt x="135987" y="389768"/>
                  </a:lnTo>
                  <a:lnTo>
                    <a:pt x="156289" y="432641"/>
                  </a:lnTo>
                  <a:lnTo>
                    <a:pt x="189950" y="458297"/>
                  </a:lnTo>
                  <a:lnTo>
                    <a:pt x="236982" y="466725"/>
                  </a:lnTo>
                  <a:lnTo>
                    <a:pt x="283055" y="458271"/>
                  </a:lnTo>
                  <a:lnTo>
                    <a:pt x="315912" y="433292"/>
                  </a:lnTo>
                  <a:lnTo>
                    <a:pt x="335530" y="391787"/>
                  </a:lnTo>
                  <a:lnTo>
                    <a:pt x="341884" y="333756"/>
                  </a:lnTo>
                  <a:lnTo>
                    <a:pt x="340740" y="381"/>
                  </a:lnTo>
                  <a:lnTo>
                    <a:pt x="468375" y="0"/>
                  </a:lnTo>
                  <a:lnTo>
                    <a:pt x="469391" y="321056"/>
                  </a:lnTo>
                  <a:lnTo>
                    <a:pt x="466654" y="374598"/>
                  </a:lnTo>
                  <a:lnTo>
                    <a:pt x="458019" y="421859"/>
                  </a:lnTo>
                  <a:lnTo>
                    <a:pt x="443488" y="462839"/>
                  </a:lnTo>
                  <a:lnTo>
                    <a:pt x="423062" y="497542"/>
                  </a:lnTo>
                  <a:lnTo>
                    <a:pt x="396741" y="525969"/>
                  </a:lnTo>
                  <a:lnTo>
                    <a:pt x="364527" y="548122"/>
                  </a:lnTo>
                  <a:lnTo>
                    <a:pt x="326421" y="564004"/>
                  </a:lnTo>
                  <a:lnTo>
                    <a:pt x="282424" y="573616"/>
                  </a:lnTo>
                  <a:lnTo>
                    <a:pt x="232537" y="576961"/>
                  </a:lnTo>
                  <a:lnTo>
                    <a:pt x="184145" y="574044"/>
                  </a:lnTo>
                  <a:lnTo>
                    <a:pt x="141419" y="564957"/>
                  </a:lnTo>
                  <a:lnTo>
                    <a:pt x="104361" y="549698"/>
                  </a:lnTo>
                  <a:lnTo>
                    <a:pt x="47254" y="500666"/>
                  </a:lnTo>
                  <a:lnTo>
                    <a:pt x="27210" y="466894"/>
                  </a:lnTo>
                  <a:lnTo>
                    <a:pt x="12843" y="426950"/>
                  </a:lnTo>
                  <a:lnTo>
                    <a:pt x="4153" y="380835"/>
                  </a:lnTo>
                  <a:lnTo>
                    <a:pt x="1142" y="328549"/>
                  </a:lnTo>
                  <a:lnTo>
                    <a:pt x="0" y="1524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048885" y="3213099"/>
              <a:ext cx="428625" cy="570865"/>
            </a:xfrm>
            <a:custGeom>
              <a:avLst/>
              <a:gdLst/>
              <a:ahLst/>
              <a:cxnLst/>
              <a:rect l="l" t="t" r="r" b="b"/>
              <a:pathLst>
                <a:path w="428625" h="570864">
                  <a:moveTo>
                    <a:pt x="22098" y="0"/>
                  </a:moveTo>
                  <a:lnTo>
                    <a:pt x="0" y="565785"/>
                  </a:lnTo>
                  <a:lnTo>
                    <a:pt x="127380" y="570738"/>
                  </a:lnTo>
                  <a:lnTo>
                    <a:pt x="135000" y="375920"/>
                  </a:lnTo>
                  <a:lnTo>
                    <a:pt x="249511" y="375920"/>
                  </a:lnTo>
                  <a:lnTo>
                    <a:pt x="288591" y="368665"/>
                  </a:lnTo>
                  <a:lnTo>
                    <a:pt x="327654" y="353720"/>
                  </a:lnTo>
                  <a:lnTo>
                    <a:pt x="361823" y="331977"/>
                  </a:lnTo>
                  <a:lnTo>
                    <a:pt x="389778" y="304643"/>
                  </a:lnTo>
                  <a:lnTo>
                    <a:pt x="404900" y="281177"/>
                  </a:lnTo>
                  <a:lnTo>
                    <a:pt x="188849" y="281177"/>
                  </a:lnTo>
                  <a:lnTo>
                    <a:pt x="138811" y="279146"/>
                  </a:lnTo>
                  <a:lnTo>
                    <a:pt x="145668" y="102870"/>
                  </a:lnTo>
                  <a:lnTo>
                    <a:pt x="411730" y="102870"/>
                  </a:lnTo>
                  <a:lnTo>
                    <a:pt x="393961" y="73458"/>
                  </a:lnTo>
                  <a:lnTo>
                    <a:pt x="364420" y="46502"/>
                  </a:lnTo>
                  <a:lnTo>
                    <a:pt x="325868" y="26566"/>
                  </a:lnTo>
                  <a:lnTo>
                    <a:pt x="278308" y="13648"/>
                  </a:lnTo>
                  <a:lnTo>
                    <a:pt x="221741" y="7747"/>
                  </a:lnTo>
                  <a:lnTo>
                    <a:pt x="22098" y="0"/>
                  </a:lnTo>
                  <a:close/>
                </a:path>
                <a:path w="428625" h="570864">
                  <a:moveTo>
                    <a:pt x="249511" y="375920"/>
                  </a:moveTo>
                  <a:lnTo>
                    <a:pt x="135000" y="375920"/>
                  </a:lnTo>
                  <a:lnTo>
                    <a:pt x="195834" y="378205"/>
                  </a:lnTo>
                  <a:lnTo>
                    <a:pt x="244647" y="376822"/>
                  </a:lnTo>
                  <a:lnTo>
                    <a:pt x="249511" y="375920"/>
                  </a:lnTo>
                  <a:close/>
                </a:path>
                <a:path w="428625" h="570864">
                  <a:moveTo>
                    <a:pt x="411730" y="102870"/>
                  </a:moveTo>
                  <a:lnTo>
                    <a:pt x="145668" y="102870"/>
                  </a:lnTo>
                  <a:lnTo>
                    <a:pt x="195834" y="104775"/>
                  </a:lnTo>
                  <a:lnTo>
                    <a:pt x="240125" y="111968"/>
                  </a:lnTo>
                  <a:lnTo>
                    <a:pt x="271271" y="129555"/>
                  </a:lnTo>
                  <a:lnTo>
                    <a:pt x="289274" y="157549"/>
                  </a:lnTo>
                  <a:lnTo>
                    <a:pt x="294131" y="195961"/>
                  </a:lnTo>
                  <a:lnTo>
                    <a:pt x="286271" y="234725"/>
                  </a:lnTo>
                  <a:lnTo>
                    <a:pt x="266112" y="261858"/>
                  </a:lnTo>
                  <a:lnTo>
                    <a:pt x="233642" y="277346"/>
                  </a:lnTo>
                  <a:lnTo>
                    <a:pt x="188849" y="281177"/>
                  </a:lnTo>
                  <a:lnTo>
                    <a:pt x="404900" y="281177"/>
                  </a:lnTo>
                  <a:lnTo>
                    <a:pt x="410210" y="272938"/>
                  </a:lnTo>
                  <a:lnTo>
                    <a:pt x="423116" y="236876"/>
                  </a:lnTo>
                  <a:lnTo>
                    <a:pt x="428498" y="196469"/>
                  </a:lnTo>
                  <a:lnTo>
                    <a:pt x="426002" y="148439"/>
                  </a:lnTo>
                  <a:lnTo>
                    <a:pt x="414489" y="107436"/>
                  </a:lnTo>
                  <a:lnTo>
                    <a:pt x="411730" y="10287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182616" y="3310890"/>
              <a:ext cx="165480" cy="18846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048885" y="3213099"/>
              <a:ext cx="428625" cy="570865"/>
            </a:xfrm>
            <a:custGeom>
              <a:avLst/>
              <a:gdLst/>
              <a:ahLst/>
              <a:cxnLst/>
              <a:rect l="l" t="t" r="r" b="b"/>
              <a:pathLst>
                <a:path w="428625" h="570864">
                  <a:moveTo>
                    <a:pt x="22098" y="0"/>
                  </a:moveTo>
                  <a:lnTo>
                    <a:pt x="221741" y="7747"/>
                  </a:lnTo>
                  <a:lnTo>
                    <a:pt x="278308" y="13648"/>
                  </a:lnTo>
                  <a:lnTo>
                    <a:pt x="325868" y="26566"/>
                  </a:lnTo>
                  <a:lnTo>
                    <a:pt x="364420" y="46502"/>
                  </a:lnTo>
                  <a:lnTo>
                    <a:pt x="393961" y="73458"/>
                  </a:lnTo>
                  <a:lnTo>
                    <a:pt x="414489" y="107436"/>
                  </a:lnTo>
                  <a:lnTo>
                    <a:pt x="426002" y="148439"/>
                  </a:lnTo>
                  <a:lnTo>
                    <a:pt x="428498" y="196469"/>
                  </a:lnTo>
                  <a:lnTo>
                    <a:pt x="423116" y="236876"/>
                  </a:lnTo>
                  <a:lnTo>
                    <a:pt x="410210" y="272938"/>
                  </a:lnTo>
                  <a:lnTo>
                    <a:pt x="361823" y="331977"/>
                  </a:lnTo>
                  <a:lnTo>
                    <a:pt x="327654" y="353720"/>
                  </a:lnTo>
                  <a:lnTo>
                    <a:pt x="288591" y="368665"/>
                  </a:lnTo>
                  <a:lnTo>
                    <a:pt x="244647" y="376822"/>
                  </a:lnTo>
                  <a:lnTo>
                    <a:pt x="195834" y="378205"/>
                  </a:lnTo>
                  <a:lnTo>
                    <a:pt x="135000" y="375920"/>
                  </a:lnTo>
                  <a:lnTo>
                    <a:pt x="127380" y="570738"/>
                  </a:lnTo>
                  <a:lnTo>
                    <a:pt x="0" y="565785"/>
                  </a:lnTo>
                  <a:lnTo>
                    <a:pt x="22098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536945" y="3234562"/>
              <a:ext cx="474345" cy="597535"/>
            </a:xfrm>
            <a:custGeom>
              <a:avLst/>
              <a:gdLst/>
              <a:ahLst/>
              <a:cxnLst/>
              <a:rect l="l" t="t" r="r" b="b"/>
              <a:pathLst>
                <a:path w="474345" h="597535">
                  <a:moveTo>
                    <a:pt x="333038" y="357250"/>
                  </a:moveTo>
                  <a:lnTo>
                    <a:pt x="141986" y="357250"/>
                  </a:lnTo>
                  <a:lnTo>
                    <a:pt x="176275" y="359537"/>
                  </a:lnTo>
                  <a:lnTo>
                    <a:pt x="184150" y="360172"/>
                  </a:lnTo>
                  <a:lnTo>
                    <a:pt x="216153" y="381507"/>
                  </a:lnTo>
                  <a:lnTo>
                    <a:pt x="241220" y="419528"/>
                  </a:lnTo>
                  <a:lnTo>
                    <a:pt x="327787" y="587248"/>
                  </a:lnTo>
                  <a:lnTo>
                    <a:pt x="473963" y="597154"/>
                  </a:lnTo>
                  <a:lnTo>
                    <a:pt x="378587" y="422782"/>
                  </a:lnTo>
                  <a:lnTo>
                    <a:pt x="357433" y="387943"/>
                  </a:lnTo>
                  <a:lnTo>
                    <a:pt x="337506" y="362075"/>
                  </a:lnTo>
                  <a:lnTo>
                    <a:pt x="333038" y="357250"/>
                  </a:lnTo>
                  <a:close/>
                </a:path>
                <a:path w="474345" h="597535">
                  <a:moveTo>
                    <a:pt x="38480" y="0"/>
                  </a:moveTo>
                  <a:lnTo>
                    <a:pt x="0" y="564895"/>
                  </a:lnTo>
                  <a:lnTo>
                    <a:pt x="127253" y="573532"/>
                  </a:lnTo>
                  <a:lnTo>
                    <a:pt x="141986" y="357250"/>
                  </a:lnTo>
                  <a:lnTo>
                    <a:pt x="333038" y="357250"/>
                  </a:lnTo>
                  <a:lnTo>
                    <a:pt x="297688" y="331470"/>
                  </a:lnTo>
                  <a:lnTo>
                    <a:pt x="297814" y="329819"/>
                  </a:lnTo>
                  <a:lnTo>
                    <a:pt x="339034" y="316692"/>
                  </a:lnTo>
                  <a:lnTo>
                    <a:pt x="374300" y="296116"/>
                  </a:lnTo>
                  <a:lnTo>
                    <a:pt x="402401" y="268799"/>
                  </a:lnTo>
                  <a:lnTo>
                    <a:pt x="405225" y="264922"/>
                  </a:lnTo>
                  <a:lnTo>
                    <a:pt x="203707" y="264922"/>
                  </a:lnTo>
                  <a:lnTo>
                    <a:pt x="148462" y="261112"/>
                  </a:lnTo>
                  <a:lnTo>
                    <a:pt x="159257" y="103886"/>
                  </a:lnTo>
                  <a:lnTo>
                    <a:pt x="421785" y="103886"/>
                  </a:lnTo>
                  <a:lnTo>
                    <a:pt x="418305" y="94403"/>
                  </a:lnTo>
                  <a:lnTo>
                    <a:pt x="391763" y="62579"/>
                  </a:lnTo>
                  <a:lnTo>
                    <a:pt x="353219" y="38523"/>
                  </a:lnTo>
                  <a:lnTo>
                    <a:pt x="302682" y="22235"/>
                  </a:lnTo>
                  <a:lnTo>
                    <a:pt x="240156" y="13715"/>
                  </a:lnTo>
                  <a:lnTo>
                    <a:pt x="38480" y="0"/>
                  </a:lnTo>
                  <a:close/>
                </a:path>
                <a:path w="474345" h="597535">
                  <a:moveTo>
                    <a:pt x="421785" y="103886"/>
                  </a:moveTo>
                  <a:lnTo>
                    <a:pt x="159257" y="103886"/>
                  </a:lnTo>
                  <a:lnTo>
                    <a:pt x="216662" y="107823"/>
                  </a:lnTo>
                  <a:lnTo>
                    <a:pt x="255170" y="115111"/>
                  </a:lnTo>
                  <a:lnTo>
                    <a:pt x="281939" y="130889"/>
                  </a:lnTo>
                  <a:lnTo>
                    <a:pt x="296993" y="155168"/>
                  </a:lnTo>
                  <a:lnTo>
                    <a:pt x="300354" y="187960"/>
                  </a:lnTo>
                  <a:lnTo>
                    <a:pt x="297592" y="204864"/>
                  </a:lnTo>
                  <a:lnTo>
                    <a:pt x="271017" y="245745"/>
                  </a:lnTo>
                  <a:lnTo>
                    <a:pt x="223279" y="264729"/>
                  </a:lnTo>
                  <a:lnTo>
                    <a:pt x="203707" y="264922"/>
                  </a:lnTo>
                  <a:lnTo>
                    <a:pt x="405225" y="264922"/>
                  </a:lnTo>
                  <a:lnTo>
                    <a:pt x="427390" y="222754"/>
                  </a:lnTo>
                  <a:lnTo>
                    <a:pt x="435355" y="181356"/>
                  </a:lnTo>
                  <a:lnTo>
                    <a:pt x="432838" y="133995"/>
                  </a:lnTo>
                  <a:lnTo>
                    <a:pt x="421785" y="10388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680329" y="3333368"/>
              <a:ext cx="162051" cy="1711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536945" y="3234562"/>
              <a:ext cx="474345" cy="597535"/>
            </a:xfrm>
            <a:custGeom>
              <a:avLst/>
              <a:gdLst/>
              <a:ahLst/>
              <a:cxnLst/>
              <a:rect l="l" t="t" r="r" b="b"/>
              <a:pathLst>
                <a:path w="474345" h="597535">
                  <a:moveTo>
                    <a:pt x="38480" y="0"/>
                  </a:moveTo>
                  <a:lnTo>
                    <a:pt x="240156" y="13715"/>
                  </a:lnTo>
                  <a:lnTo>
                    <a:pt x="302682" y="22235"/>
                  </a:lnTo>
                  <a:lnTo>
                    <a:pt x="353219" y="38523"/>
                  </a:lnTo>
                  <a:lnTo>
                    <a:pt x="391763" y="62579"/>
                  </a:lnTo>
                  <a:lnTo>
                    <a:pt x="418305" y="94403"/>
                  </a:lnTo>
                  <a:lnTo>
                    <a:pt x="432838" y="133995"/>
                  </a:lnTo>
                  <a:lnTo>
                    <a:pt x="435355" y="181356"/>
                  </a:lnTo>
                  <a:lnTo>
                    <a:pt x="433780" y="195790"/>
                  </a:lnTo>
                  <a:lnTo>
                    <a:pt x="422528" y="235331"/>
                  </a:lnTo>
                  <a:lnTo>
                    <a:pt x="402401" y="268799"/>
                  </a:lnTo>
                  <a:lnTo>
                    <a:pt x="374300" y="296116"/>
                  </a:lnTo>
                  <a:lnTo>
                    <a:pt x="339034" y="316692"/>
                  </a:lnTo>
                  <a:lnTo>
                    <a:pt x="297814" y="329819"/>
                  </a:lnTo>
                  <a:lnTo>
                    <a:pt x="297688" y="331470"/>
                  </a:lnTo>
                  <a:lnTo>
                    <a:pt x="332200" y="356346"/>
                  </a:lnTo>
                  <a:lnTo>
                    <a:pt x="357433" y="387943"/>
                  </a:lnTo>
                  <a:lnTo>
                    <a:pt x="378587" y="422782"/>
                  </a:lnTo>
                  <a:lnTo>
                    <a:pt x="473963" y="597154"/>
                  </a:lnTo>
                  <a:lnTo>
                    <a:pt x="327787" y="587248"/>
                  </a:lnTo>
                  <a:lnTo>
                    <a:pt x="249808" y="435863"/>
                  </a:lnTo>
                  <a:lnTo>
                    <a:pt x="245473" y="427452"/>
                  </a:lnTo>
                  <a:lnTo>
                    <a:pt x="224631" y="392350"/>
                  </a:lnTo>
                  <a:lnTo>
                    <a:pt x="191262" y="362331"/>
                  </a:lnTo>
                  <a:lnTo>
                    <a:pt x="141986" y="357250"/>
                  </a:lnTo>
                  <a:lnTo>
                    <a:pt x="127253" y="573532"/>
                  </a:lnTo>
                  <a:lnTo>
                    <a:pt x="0" y="564895"/>
                  </a:lnTo>
                  <a:lnTo>
                    <a:pt x="3848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056714" y="3288311"/>
              <a:ext cx="557530" cy="585470"/>
            </a:xfrm>
            <a:custGeom>
              <a:avLst/>
              <a:gdLst/>
              <a:ahLst/>
              <a:cxnLst/>
              <a:rect l="l" t="t" r="r" b="b"/>
              <a:pathLst>
                <a:path w="557529" h="585470">
                  <a:moveTo>
                    <a:pt x="266245" y="0"/>
                  </a:moveTo>
                  <a:lnTo>
                    <a:pt x="220182" y="5175"/>
                  </a:lnTo>
                  <a:lnTo>
                    <a:pt x="177453" y="17385"/>
                  </a:lnTo>
                  <a:lnTo>
                    <a:pt x="138065" y="36612"/>
                  </a:lnTo>
                  <a:lnTo>
                    <a:pt x="102023" y="62837"/>
                  </a:lnTo>
                  <a:lnTo>
                    <a:pt x="70475" y="94931"/>
                  </a:lnTo>
                  <a:lnTo>
                    <a:pt x="44713" y="131775"/>
                  </a:lnTo>
                  <a:lnTo>
                    <a:pt x="24729" y="173361"/>
                  </a:lnTo>
                  <a:lnTo>
                    <a:pt x="10518" y="219683"/>
                  </a:lnTo>
                  <a:lnTo>
                    <a:pt x="2074" y="270736"/>
                  </a:lnTo>
                  <a:lnTo>
                    <a:pt x="0" y="319735"/>
                  </a:lnTo>
                  <a:lnTo>
                    <a:pt x="4435" y="365545"/>
                  </a:lnTo>
                  <a:lnTo>
                    <a:pt x="15370" y="408180"/>
                  </a:lnTo>
                  <a:lnTo>
                    <a:pt x="32790" y="447650"/>
                  </a:lnTo>
                  <a:lnTo>
                    <a:pt x="56684" y="483969"/>
                  </a:lnTo>
                  <a:lnTo>
                    <a:pt x="93998" y="522686"/>
                  </a:lnTo>
                  <a:lnTo>
                    <a:pt x="137932" y="552152"/>
                  </a:lnTo>
                  <a:lnTo>
                    <a:pt x="188486" y="572355"/>
                  </a:lnTo>
                  <a:lnTo>
                    <a:pt x="245660" y="583283"/>
                  </a:lnTo>
                  <a:lnTo>
                    <a:pt x="293741" y="585020"/>
                  </a:lnTo>
                  <a:lnTo>
                    <a:pt x="338768" y="579869"/>
                  </a:lnTo>
                  <a:lnTo>
                    <a:pt x="380735" y="567830"/>
                  </a:lnTo>
                  <a:lnTo>
                    <a:pt x="419636" y="548902"/>
                  </a:lnTo>
                  <a:lnTo>
                    <a:pt x="455464" y="523085"/>
                  </a:lnTo>
                  <a:lnTo>
                    <a:pt x="486826" y="491433"/>
                  </a:lnTo>
                  <a:lnTo>
                    <a:pt x="498928" y="474244"/>
                  </a:lnTo>
                  <a:lnTo>
                    <a:pt x="290888" y="474244"/>
                  </a:lnTo>
                  <a:lnTo>
                    <a:pt x="259503" y="473936"/>
                  </a:lnTo>
                  <a:lnTo>
                    <a:pt x="203226" y="455743"/>
                  </a:lnTo>
                  <a:lnTo>
                    <a:pt x="161713" y="414500"/>
                  </a:lnTo>
                  <a:lnTo>
                    <a:pt x="138186" y="354016"/>
                  </a:lnTo>
                  <a:lnTo>
                    <a:pt x="134495" y="317988"/>
                  </a:lnTo>
                  <a:lnTo>
                    <a:pt x="136186" y="278102"/>
                  </a:lnTo>
                  <a:lnTo>
                    <a:pt x="142786" y="239125"/>
                  </a:lnTo>
                  <a:lnTo>
                    <a:pt x="169369" y="174839"/>
                  </a:lnTo>
                  <a:lnTo>
                    <a:pt x="213069" y="129931"/>
                  </a:lnTo>
                  <a:lnTo>
                    <a:pt x="268695" y="110448"/>
                  </a:lnTo>
                  <a:lnTo>
                    <a:pt x="508261" y="110448"/>
                  </a:lnTo>
                  <a:lnTo>
                    <a:pt x="502327" y="101191"/>
                  </a:lnTo>
                  <a:lnTo>
                    <a:pt x="465870" y="62474"/>
                  </a:lnTo>
                  <a:lnTo>
                    <a:pt x="422603" y="33008"/>
                  </a:lnTo>
                  <a:lnTo>
                    <a:pt x="372525" y="12805"/>
                  </a:lnTo>
                  <a:lnTo>
                    <a:pt x="315637" y="1877"/>
                  </a:lnTo>
                  <a:lnTo>
                    <a:pt x="266245" y="0"/>
                  </a:lnTo>
                  <a:close/>
                </a:path>
                <a:path w="557529" h="585470">
                  <a:moveTo>
                    <a:pt x="508261" y="110448"/>
                  </a:moveTo>
                  <a:lnTo>
                    <a:pt x="268695" y="110448"/>
                  </a:lnTo>
                  <a:lnTo>
                    <a:pt x="300651" y="110589"/>
                  </a:lnTo>
                  <a:lnTo>
                    <a:pt x="331045" y="116891"/>
                  </a:lnTo>
                  <a:lnTo>
                    <a:pt x="379536" y="146594"/>
                  </a:lnTo>
                  <a:lnTo>
                    <a:pt x="411201" y="198505"/>
                  </a:lnTo>
                  <a:lnTo>
                    <a:pt x="422592" y="267120"/>
                  </a:lnTo>
                  <a:lnTo>
                    <a:pt x="422613" y="270736"/>
                  </a:lnTo>
                  <a:lnTo>
                    <a:pt x="420666" y="310233"/>
                  </a:lnTo>
                  <a:lnTo>
                    <a:pt x="414118" y="349692"/>
                  </a:lnTo>
                  <a:lnTo>
                    <a:pt x="388019" y="413371"/>
                  </a:lnTo>
                  <a:lnTo>
                    <a:pt x="345371" y="456095"/>
                  </a:lnTo>
                  <a:lnTo>
                    <a:pt x="290888" y="474244"/>
                  </a:lnTo>
                  <a:lnTo>
                    <a:pt x="498928" y="474244"/>
                  </a:lnTo>
                  <a:lnTo>
                    <a:pt x="532402" y="413796"/>
                  </a:lnTo>
                  <a:lnTo>
                    <a:pt x="546591" y="367824"/>
                  </a:lnTo>
                  <a:lnTo>
                    <a:pt x="555032" y="317091"/>
                  </a:lnTo>
                  <a:lnTo>
                    <a:pt x="557256" y="267120"/>
                  </a:lnTo>
                  <a:lnTo>
                    <a:pt x="553104" y="220539"/>
                  </a:lnTo>
                  <a:lnTo>
                    <a:pt x="542569" y="177352"/>
                  </a:lnTo>
                  <a:lnTo>
                    <a:pt x="525645" y="137568"/>
                  </a:lnTo>
                  <a:lnTo>
                    <a:pt x="508261" y="11044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056714" y="3288311"/>
              <a:ext cx="557530" cy="585470"/>
            </a:xfrm>
            <a:custGeom>
              <a:avLst/>
              <a:gdLst/>
              <a:ahLst/>
              <a:cxnLst/>
              <a:rect l="l" t="t" r="r" b="b"/>
              <a:pathLst>
                <a:path w="557529" h="585470">
                  <a:moveTo>
                    <a:pt x="300651" y="110589"/>
                  </a:moveTo>
                  <a:lnTo>
                    <a:pt x="239501" y="116891"/>
                  </a:lnTo>
                  <a:lnTo>
                    <a:pt x="189399" y="149578"/>
                  </a:lnTo>
                  <a:lnTo>
                    <a:pt x="153839" y="204696"/>
                  </a:lnTo>
                  <a:lnTo>
                    <a:pt x="136186" y="278102"/>
                  </a:lnTo>
                  <a:lnTo>
                    <a:pt x="134495" y="317988"/>
                  </a:lnTo>
                  <a:lnTo>
                    <a:pt x="138186" y="354016"/>
                  </a:lnTo>
                  <a:lnTo>
                    <a:pt x="161713" y="414500"/>
                  </a:lnTo>
                  <a:lnTo>
                    <a:pt x="203226" y="455743"/>
                  </a:lnTo>
                  <a:lnTo>
                    <a:pt x="259503" y="473936"/>
                  </a:lnTo>
                  <a:lnTo>
                    <a:pt x="290888" y="474244"/>
                  </a:lnTo>
                  <a:lnTo>
                    <a:pt x="319511" y="468300"/>
                  </a:lnTo>
                  <a:lnTo>
                    <a:pt x="368469" y="437614"/>
                  </a:lnTo>
                  <a:lnTo>
                    <a:pt x="403235" y="384068"/>
                  </a:lnTo>
                  <a:lnTo>
                    <a:pt x="420666" y="310233"/>
                  </a:lnTo>
                  <a:lnTo>
                    <a:pt x="422718" y="268609"/>
                  </a:lnTo>
                  <a:lnTo>
                    <a:pt x="419555" y="231366"/>
                  </a:lnTo>
                  <a:lnTo>
                    <a:pt x="397679" y="170025"/>
                  </a:lnTo>
                  <a:lnTo>
                    <a:pt x="357309" y="128877"/>
                  </a:lnTo>
                  <a:lnTo>
                    <a:pt x="300651" y="110589"/>
                  </a:lnTo>
                  <a:close/>
                </a:path>
                <a:path w="557529" h="585470">
                  <a:moveTo>
                    <a:pt x="315637" y="1877"/>
                  </a:moveTo>
                  <a:lnTo>
                    <a:pt x="372525" y="12805"/>
                  </a:lnTo>
                  <a:lnTo>
                    <a:pt x="422603" y="33008"/>
                  </a:lnTo>
                  <a:lnTo>
                    <a:pt x="465870" y="62474"/>
                  </a:lnTo>
                  <a:lnTo>
                    <a:pt x="502327" y="101191"/>
                  </a:lnTo>
                  <a:lnTo>
                    <a:pt x="525645" y="137568"/>
                  </a:lnTo>
                  <a:lnTo>
                    <a:pt x="542569" y="177352"/>
                  </a:lnTo>
                  <a:lnTo>
                    <a:pt x="553104" y="220539"/>
                  </a:lnTo>
                  <a:lnTo>
                    <a:pt x="557256" y="267120"/>
                  </a:lnTo>
                  <a:lnTo>
                    <a:pt x="555032" y="317091"/>
                  </a:lnTo>
                  <a:lnTo>
                    <a:pt x="546591" y="367824"/>
                  </a:lnTo>
                  <a:lnTo>
                    <a:pt x="532402" y="413796"/>
                  </a:lnTo>
                  <a:lnTo>
                    <a:pt x="512476" y="455001"/>
                  </a:lnTo>
                  <a:lnTo>
                    <a:pt x="486826" y="491433"/>
                  </a:lnTo>
                  <a:lnTo>
                    <a:pt x="455464" y="523085"/>
                  </a:lnTo>
                  <a:lnTo>
                    <a:pt x="419636" y="548902"/>
                  </a:lnTo>
                  <a:lnTo>
                    <a:pt x="380735" y="567830"/>
                  </a:lnTo>
                  <a:lnTo>
                    <a:pt x="338768" y="579869"/>
                  </a:lnTo>
                  <a:lnTo>
                    <a:pt x="293741" y="585020"/>
                  </a:lnTo>
                  <a:lnTo>
                    <a:pt x="245660" y="583283"/>
                  </a:lnTo>
                  <a:lnTo>
                    <a:pt x="188486" y="572355"/>
                  </a:lnTo>
                  <a:lnTo>
                    <a:pt x="137932" y="552152"/>
                  </a:lnTo>
                  <a:lnTo>
                    <a:pt x="93998" y="522686"/>
                  </a:lnTo>
                  <a:lnTo>
                    <a:pt x="56684" y="483969"/>
                  </a:lnTo>
                  <a:lnTo>
                    <a:pt x="32790" y="447650"/>
                  </a:lnTo>
                  <a:lnTo>
                    <a:pt x="15370" y="408180"/>
                  </a:lnTo>
                  <a:lnTo>
                    <a:pt x="4435" y="365545"/>
                  </a:lnTo>
                  <a:lnTo>
                    <a:pt x="0" y="319735"/>
                  </a:lnTo>
                  <a:lnTo>
                    <a:pt x="2074" y="270736"/>
                  </a:lnTo>
                  <a:lnTo>
                    <a:pt x="10518" y="219683"/>
                  </a:lnTo>
                  <a:lnTo>
                    <a:pt x="24729" y="173361"/>
                  </a:lnTo>
                  <a:lnTo>
                    <a:pt x="44713" y="131775"/>
                  </a:lnTo>
                  <a:lnTo>
                    <a:pt x="70475" y="94931"/>
                  </a:lnTo>
                  <a:lnTo>
                    <a:pt x="102023" y="62837"/>
                  </a:lnTo>
                  <a:lnTo>
                    <a:pt x="138065" y="36612"/>
                  </a:lnTo>
                  <a:lnTo>
                    <a:pt x="177453" y="17385"/>
                  </a:lnTo>
                  <a:lnTo>
                    <a:pt x="220182" y="5175"/>
                  </a:lnTo>
                  <a:lnTo>
                    <a:pt x="266245" y="0"/>
                  </a:lnTo>
                  <a:lnTo>
                    <a:pt x="315637" y="1877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625717" y="3359658"/>
              <a:ext cx="363220" cy="562610"/>
            </a:xfrm>
            <a:custGeom>
              <a:avLst/>
              <a:gdLst/>
              <a:ahLst/>
              <a:cxnLst/>
              <a:rect l="l" t="t" r="r" b="b"/>
              <a:pathLst>
                <a:path w="363220" h="562610">
                  <a:moveTo>
                    <a:pt x="237362" y="0"/>
                  </a:moveTo>
                  <a:lnTo>
                    <a:pt x="190373" y="333247"/>
                  </a:lnTo>
                  <a:lnTo>
                    <a:pt x="177059" y="388568"/>
                  </a:lnTo>
                  <a:lnTo>
                    <a:pt x="155209" y="426338"/>
                  </a:lnTo>
                  <a:lnTo>
                    <a:pt x="85851" y="449325"/>
                  </a:lnTo>
                  <a:lnTo>
                    <a:pt x="66446" y="444994"/>
                  </a:lnTo>
                  <a:lnTo>
                    <a:pt x="48434" y="437721"/>
                  </a:lnTo>
                  <a:lnTo>
                    <a:pt x="31827" y="427519"/>
                  </a:lnTo>
                  <a:lnTo>
                    <a:pt x="16636" y="414400"/>
                  </a:lnTo>
                  <a:lnTo>
                    <a:pt x="0" y="532891"/>
                  </a:lnTo>
                  <a:lnTo>
                    <a:pt x="37512" y="549862"/>
                  </a:lnTo>
                  <a:lnTo>
                    <a:pt x="79501" y="559688"/>
                  </a:lnTo>
                  <a:lnTo>
                    <a:pt x="126553" y="562496"/>
                  </a:lnTo>
                  <a:lnTo>
                    <a:pt x="168830" y="557006"/>
                  </a:lnTo>
                  <a:lnTo>
                    <a:pt x="206321" y="543204"/>
                  </a:lnTo>
                  <a:lnTo>
                    <a:pt x="239013" y="521080"/>
                  </a:lnTo>
                  <a:lnTo>
                    <a:pt x="266588" y="491105"/>
                  </a:lnTo>
                  <a:lnTo>
                    <a:pt x="288543" y="453580"/>
                  </a:lnTo>
                  <a:lnTo>
                    <a:pt x="304879" y="408531"/>
                  </a:lnTo>
                  <a:lnTo>
                    <a:pt x="315594" y="355980"/>
                  </a:lnTo>
                  <a:lnTo>
                    <a:pt x="363219" y="17779"/>
                  </a:lnTo>
                  <a:lnTo>
                    <a:pt x="23736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625717" y="3359658"/>
              <a:ext cx="363220" cy="562610"/>
            </a:xfrm>
            <a:custGeom>
              <a:avLst/>
              <a:gdLst/>
              <a:ahLst/>
              <a:cxnLst/>
              <a:rect l="l" t="t" r="r" b="b"/>
              <a:pathLst>
                <a:path w="363220" h="562610">
                  <a:moveTo>
                    <a:pt x="237362" y="0"/>
                  </a:moveTo>
                  <a:lnTo>
                    <a:pt x="363219" y="17779"/>
                  </a:lnTo>
                  <a:lnTo>
                    <a:pt x="315594" y="355980"/>
                  </a:lnTo>
                  <a:lnTo>
                    <a:pt x="304879" y="408531"/>
                  </a:lnTo>
                  <a:lnTo>
                    <a:pt x="288543" y="453580"/>
                  </a:lnTo>
                  <a:lnTo>
                    <a:pt x="266588" y="491105"/>
                  </a:lnTo>
                  <a:lnTo>
                    <a:pt x="239013" y="521080"/>
                  </a:lnTo>
                  <a:lnTo>
                    <a:pt x="206321" y="543204"/>
                  </a:lnTo>
                  <a:lnTo>
                    <a:pt x="168830" y="557006"/>
                  </a:lnTo>
                  <a:lnTo>
                    <a:pt x="126553" y="562496"/>
                  </a:lnTo>
                  <a:lnTo>
                    <a:pt x="79501" y="559688"/>
                  </a:lnTo>
                  <a:lnTo>
                    <a:pt x="57953" y="555662"/>
                  </a:lnTo>
                  <a:lnTo>
                    <a:pt x="37512" y="549862"/>
                  </a:lnTo>
                  <a:lnTo>
                    <a:pt x="18190" y="542276"/>
                  </a:lnTo>
                  <a:lnTo>
                    <a:pt x="0" y="532891"/>
                  </a:lnTo>
                  <a:lnTo>
                    <a:pt x="16636" y="414400"/>
                  </a:lnTo>
                  <a:lnTo>
                    <a:pt x="31827" y="427519"/>
                  </a:lnTo>
                  <a:lnTo>
                    <a:pt x="48434" y="437721"/>
                  </a:lnTo>
                  <a:lnTo>
                    <a:pt x="66446" y="444994"/>
                  </a:lnTo>
                  <a:lnTo>
                    <a:pt x="85851" y="449325"/>
                  </a:lnTo>
                  <a:lnTo>
                    <a:pt x="124811" y="446583"/>
                  </a:lnTo>
                  <a:lnTo>
                    <a:pt x="155209" y="426338"/>
                  </a:lnTo>
                  <a:lnTo>
                    <a:pt x="177059" y="388568"/>
                  </a:lnTo>
                  <a:lnTo>
                    <a:pt x="190373" y="333247"/>
                  </a:lnTo>
                  <a:lnTo>
                    <a:pt x="23736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033641" y="3399281"/>
              <a:ext cx="419734" cy="616585"/>
            </a:xfrm>
            <a:custGeom>
              <a:avLst/>
              <a:gdLst/>
              <a:ahLst/>
              <a:cxnLst/>
              <a:rect l="l" t="t" r="r" b="b"/>
              <a:pathLst>
                <a:path w="419734" h="616585">
                  <a:moveTo>
                    <a:pt x="98043" y="0"/>
                  </a:moveTo>
                  <a:lnTo>
                    <a:pt x="0" y="557656"/>
                  </a:lnTo>
                  <a:lnTo>
                    <a:pt x="334390" y="616457"/>
                  </a:lnTo>
                  <a:lnTo>
                    <a:pt x="352298" y="514603"/>
                  </a:lnTo>
                  <a:lnTo>
                    <a:pt x="143509" y="477900"/>
                  </a:lnTo>
                  <a:lnTo>
                    <a:pt x="165988" y="350265"/>
                  </a:lnTo>
                  <a:lnTo>
                    <a:pt x="348360" y="382396"/>
                  </a:lnTo>
                  <a:lnTo>
                    <a:pt x="366267" y="280415"/>
                  </a:lnTo>
                  <a:lnTo>
                    <a:pt x="183895" y="248411"/>
                  </a:lnTo>
                  <a:lnTo>
                    <a:pt x="205612" y="124332"/>
                  </a:lnTo>
                  <a:lnTo>
                    <a:pt x="401700" y="158750"/>
                  </a:lnTo>
                  <a:lnTo>
                    <a:pt x="419607" y="56514"/>
                  </a:lnTo>
                  <a:lnTo>
                    <a:pt x="9804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033641" y="3399281"/>
              <a:ext cx="419734" cy="616585"/>
            </a:xfrm>
            <a:custGeom>
              <a:avLst/>
              <a:gdLst/>
              <a:ahLst/>
              <a:cxnLst/>
              <a:rect l="l" t="t" r="r" b="b"/>
              <a:pathLst>
                <a:path w="419734" h="616585">
                  <a:moveTo>
                    <a:pt x="98043" y="0"/>
                  </a:moveTo>
                  <a:lnTo>
                    <a:pt x="419607" y="56514"/>
                  </a:lnTo>
                  <a:lnTo>
                    <a:pt x="401700" y="158750"/>
                  </a:lnTo>
                  <a:lnTo>
                    <a:pt x="205612" y="124332"/>
                  </a:lnTo>
                  <a:lnTo>
                    <a:pt x="183895" y="248411"/>
                  </a:lnTo>
                  <a:lnTo>
                    <a:pt x="366267" y="280415"/>
                  </a:lnTo>
                  <a:lnTo>
                    <a:pt x="348360" y="382396"/>
                  </a:lnTo>
                  <a:lnTo>
                    <a:pt x="165988" y="350265"/>
                  </a:lnTo>
                  <a:lnTo>
                    <a:pt x="143509" y="477900"/>
                  </a:lnTo>
                  <a:lnTo>
                    <a:pt x="352298" y="514603"/>
                  </a:lnTo>
                  <a:lnTo>
                    <a:pt x="334390" y="616457"/>
                  </a:lnTo>
                  <a:lnTo>
                    <a:pt x="0" y="557656"/>
                  </a:lnTo>
                  <a:lnTo>
                    <a:pt x="98043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458201" y="3480942"/>
              <a:ext cx="568960" cy="657225"/>
            </a:xfrm>
            <a:custGeom>
              <a:avLst/>
              <a:gdLst/>
              <a:ahLst/>
              <a:cxnLst/>
              <a:rect l="l" t="t" r="r" b="b"/>
              <a:pathLst>
                <a:path w="568959" h="657225">
                  <a:moveTo>
                    <a:pt x="126238" y="0"/>
                  </a:moveTo>
                  <a:lnTo>
                    <a:pt x="0" y="552069"/>
                  </a:lnTo>
                  <a:lnTo>
                    <a:pt x="124332" y="580517"/>
                  </a:lnTo>
                  <a:lnTo>
                    <a:pt x="186181" y="310261"/>
                  </a:lnTo>
                  <a:lnTo>
                    <a:pt x="188087" y="310642"/>
                  </a:lnTo>
                  <a:lnTo>
                    <a:pt x="301878" y="621030"/>
                  </a:lnTo>
                  <a:lnTo>
                    <a:pt x="458977" y="656844"/>
                  </a:lnTo>
                  <a:lnTo>
                    <a:pt x="315849" y="320421"/>
                  </a:lnTo>
                  <a:lnTo>
                    <a:pt x="568451" y="101092"/>
                  </a:lnTo>
                  <a:lnTo>
                    <a:pt x="420243" y="67183"/>
                  </a:lnTo>
                  <a:lnTo>
                    <a:pt x="215265" y="262636"/>
                  </a:lnTo>
                  <a:lnTo>
                    <a:pt x="192786" y="289941"/>
                  </a:lnTo>
                  <a:lnTo>
                    <a:pt x="190880" y="289433"/>
                  </a:lnTo>
                  <a:lnTo>
                    <a:pt x="250571" y="28448"/>
                  </a:lnTo>
                  <a:lnTo>
                    <a:pt x="12623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458201" y="3480942"/>
              <a:ext cx="568960" cy="657225"/>
            </a:xfrm>
            <a:custGeom>
              <a:avLst/>
              <a:gdLst/>
              <a:ahLst/>
              <a:cxnLst/>
              <a:rect l="l" t="t" r="r" b="b"/>
              <a:pathLst>
                <a:path w="568959" h="657225">
                  <a:moveTo>
                    <a:pt x="126238" y="0"/>
                  </a:moveTo>
                  <a:lnTo>
                    <a:pt x="250571" y="28448"/>
                  </a:lnTo>
                  <a:lnTo>
                    <a:pt x="190880" y="289433"/>
                  </a:lnTo>
                  <a:lnTo>
                    <a:pt x="192786" y="289941"/>
                  </a:lnTo>
                  <a:lnTo>
                    <a:pt x="420243" y="67183"/>
                  </a:lnTo>
                  <a:lnTo>
                    <a:pt x="568451" y="101092"/>
                  </a:lnTo>
                  <a:lnTo>
                    <a:pt x="315849" y="320421"/>
                  </a:lnTo>
                  <a:lnTo>
                    <a:pt x="458977" y="656844"/>
                  </a:lnTo>
                  <a:lnTo>
                    <a:pt x="301878" y="621030"/>
                  </a:lnTo>
                  <a:lnTo>
                    <a:pt x="195706" y="344424"/>
                  </a:lnTo>
                  <a:lnTo>
                    <a:pt x="188087" y="310642"/>
                  </a:lnTo>
                  <a:lnTo>
                    <a:pt x="186181" y="310261"/>
                  </a:lnTo>
                  <a:lnTo>
                    <a:pt x="124332" y="580517"/>
                  </a:lnTo>
                  <a:lnTo>
                    <a:pt x="0" y="552069"/>
                  </a:lnTo>
                  <a:lnTo>
                    <a:pt x="126238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8049768" y="3595878"/>
              <a:ext cx="461009" cy="626110"/>
            </a:xfrm>
            <a:custGeom>
              <a:avLst/>
              <a:gdLst/>
              <a:ahLst/>
              <a:cxnLst/>
              <a:rect l="l" t="t" r="r" b="b"/>
              <a:pathLst>
                <a:path w="461009" h="626110">
                  <a:moveTo>
                    <a:pt x="30479" y="0"/>
                  </a:moveTo>
                  <a:lnTo>
                    <a:pt x="0" y="99314"/>
                  </a:lnTo>
                  <a:lnTo>
                    <a:pt x="153670" y="146431"/>
                  </a:lnTo>
                  <a:lnTo>
                    <a:pt x="18033" y="588518"/>
                  </a:lnTo>
                  <a:lnTo>
                    <a:pt x="140334" y="626110"/>
                  </a:lnTo>
                  <a:lnTo>
                    <a:pt x="275971" y="184023"/>
                  </a:lnTo>
                  <a:lnTo>
                    <a:pt x="430402" y="231394"/>
                  </a:lnTo>
                  <a:lnTo>
                    <a:pt x="460882" y="132080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8049768" y="3595878"/>
              <a:ext cx="461009" cy="626110"/>
            </a:xfrm>
            <a:custGeom>
              <a:avLst/>
              <a:gdLst/>
              <a:ahLst/>
              <a:cxnLst/>
              <a:rect l="l" t="t" r="r" b="b"/>
              <a:pathLst>
                <a:path w="461009" h="626110">
                  <a:moveTo>
                    <a:pt x="30479" y="0"/>
                  </a:moveTo>
                  <a:lnTo>
                    <a:pt x="460882" y="132080"/>
                  </a:lnTo>
                  <a:lnTo>
                    <a:pt x="430402" y="231394"/>
                  </a:lnTo>
                  <a:lnTo>
                    <a:pt x="275971" y="184023"/>
                  </a:lnTo>
                  <a:lnTo>
                    <a:pt x="140334" y="626110"/>
                  </a:lnTo>
                  <a:lnTo>
                    <a:pt x="18033" y="588518"/>
                  </a:lnTo>
                  <a:lnTo>
                    <a:pt x="153670" y="146431"/>
                  </a:lnTo>
                  <a:lnTo>
                    <a:pt x="0" y="99314"/>
                  </a:lnTo>
                  <a:lnTo>
                    <a:pt x="30479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8364982" y="3753739"/>
              <a:ext cx="416559" cy="608330"/>
            </a:xfrm>
            <a:custGeom>
              <a:avLst/>
              <a:gdLst/>
              <a:ahLst/>
              <a:cxnLst/>
              <a:rect l="l" t="t" r="r" b="b"/>
              <a:pathLst>
                <a:path w="416559" h="608329">
                  <a:moveTo>
                    <a:pt x="209550" y="0"/>
                  </a:moveTo>
                  <a:lnTo>
                    <a:pt x="172974" y="91693"/>
                  </a:lnTo>
                  <a:lnTo>
                    <a:pt x="217043" y="109347"/>
                  </a:lnTo>
                  <a:lnTo>
                    <a:pt x="80518" y="451866"/>
                  </a:lnTo>
                  <a:lnTo>
                    <a:pt x="36449" y="434340"/>
                  </a:lnTo>
                  <a:lnTo>
                    <a:pt x="0" y="526161"/>
                  </a:lnTo>
                  <a:lnTo>
                    <a:pt x="206501" y="608330"/>
                  </a:lnTo>
                  <a:lnTo>
                    <a:pt x="243077" y="516636"/>
                  </a:lnTo>
                  <a:lnTo>
                    <a:pt x="199009" y="499110"/>
                  </a:lnTo>
                  <a:lnTo>
                    <a:pt x="335534" y="156463"/>
                  </a:lnTo>
                  <a:lnTo>
                    <a:pt x="379475" y="173990"/>
                  </a:lnTo>
                  <a:lnTo>
                    <a:pt x="416051" y="82296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8364982" y="3753739"/>
              <a:ext cx="416559" cy="608330"/>
            </a:xfrm>
            <a:custGeom>
              <a:avLst/>
              <a:gdLst/>
              <a:ahLst/>
              <a:cxnLst/>
              <a:rect l="l" t="t" r="r" b="b"/>
              <a:pathLst>
                <a:path w="416559" h="608329">
                  <a:moveTo>
                    <a:pt x="209550" y="0"/>
                  </a:moveTo>
                  <a:lnTo>
                    <a:pt x="416051" y="82296"/>
                  </a:lnTo>
                  <a:lnTo>
                    <a:pt x="379475" y="173990"/>
                  </a:lnTo>
                  <a:lnTo>
                    <a:pt x="335534" y="156463"/>
                  </a:lnTo>
                  <a:lnTo>
                    <a:pt x="199009" y="499110"/>
                  </a:lnTo>
                  <a:lnTo>
                    <a:pt x="243077" y="516636"/>
                  </a:lnTo>
                  <a:lnTo>
                    <a:pt x="206501" y="608330"/>
                  </a:lnTo>
                  <a:lnTo>
                    <a:pt x="0" y="526161"/>
                  </a:lnTo>
                  <a:lnTo>
                    <a:pt x="36449" y="434340"/>
                  </a:lnTo>
                  <a:lnTo>
                    <a:pt x="80518" y="451866"/>
                  </a:lnTo>
                  <a:lnTo>
                    <a:pt x="217043" y="109347"/>
                  </a:lnTo>
                  <a:lnTo>
                    <a:pt x="172974" y="91693"/>
                  </a:lnTo>
                  <a:lnTo>
                    <a:pt x="20955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362323" y="4021962"/>
              <a:ext cx="2508250" cy="34988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29640" y="4427219"/>
              <a:ext cx="2496820" cy="167640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633980" y="4427219"/>
              <a:ext cx="2105660" cy="167640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944619" y="4427219"/>
              <a:ext cx="1529079" cy="167640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483100" y="4427219"/>
              <a:ext cx="1358900" cy="167640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049519" y="4427219"/>
              <a:ext cx="2649220" cy="167640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708139" y="4427219"/>
              <a:ext cx="1866900" cy="167640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838960" y="5473699"/>
              <a:ext cx="1816100" cy="79756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177539" y="5476240"/>
              <a:ext cx="584200" cy="79756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84219" y="5473699"/>
              <a:ext cx="1607820" cy="79756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414519" y="5473699"/>
              <a:ext cx="688339" cy="79756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721860" y="5473699"/>
              <a:ext cx="3030219" cy="79756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631439" y="5918199"/>
              <a:ext cx="1221739" cy="68580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441700" y="5920740"/>
              <a:ext cx="502920" cy="68580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533139" y="5918199"/>
              <a:ext cx="2786380" cy="68580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908039" y="5918199"/>
              <a:ext cx="538479" cy="68580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118860" y="5918199"/>
              <a:ext cx="754380" cy="68580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425447" y="4972049"/>
              <a:ext cx="1476248" cy="49237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162554" y="4910962"/>
              <a:ext cx="1074547" cy="537464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4464922" y="5118099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280812" y="176022"/>
                  </a:moveTo>
                  <a:lnTo>
                    <a:pt x="129428" y="176022"/>
                  </a:lnTo>
                  <a:lnTo>
                    <a:pt x="164028" y="176258"/>
                  </a:lnTo>
                  <a:lnTo>
                    <a:pt x="199437" y="176958"/>
                  </a:lnTo>
                  <a:lnTo>
                    <a:pt x="235656" y="178111"/>
                  </a:lnTo>
                  <a:lnTo>
                    <a:pt x="272684" y="179705"/>
                  </a:lnTo>
                  <a:lnTo>
                    <a:pt x="276367" y="180086"/>
                  </a:lnTo>
                  <a:lnTo>
                    <a:pt x="278526" y="180086"/>
                  </a:lnTo>
                  <a:lnTo>
                    <a:pt x="280050" y="178688"/>
                  </a:lnTo>
                  <a:lnTo>
                    <a:pt x="280812" y="176022"/>
                  </a:lnTo>
                  <a:close/>
                </a:path>
                <a:path w="285114" h="180339">
                  <a:moveTo>
                    <a:pt x="10302" y="114173"/>
                  </a:moveTo>
                  <a:lnTo>
                    <a:pt x="6619" y="114173"/>
                  </a:lnTo>
                  <a:lnTo>
                    <a:pt x="4333" y="115950"/>
                  </a:lnTo>
                  <a:lnTo>
                    <a:pt x="482" y="155205"/>
                  </a:lnTo>
                  <a:lnTo>
                    <a:pt x="269" y="174116"/>
                  </a:lnTo>
                  <a:lnTo>
                    <a:pt x="269" y="177800"/>
                  </a:lnTo>
                  <a:lnTo>
                    <a:pt x="2682" y="179705"/>
                  </a:lnTo>
                  <a:lnTo>
                    <a:pt x="7381" y="179705"/>
                  </a:lnTo>
                  <a:lnTo>
                    <a:pt x="18690" y="179585"/>
                  </a:lnTo>
                  <a:lnTo>
                    <a:pt x="32607" y="179228"/>
                  </a:lnTo>
                  <a:lnTo>
                    <a:pt x="103870" y="176482"/>
                  </a:lnTo>
                  <a:lnTo>
                    <a:pt x="117899" y="176139"/>
                  </a:lnTo>
                  <a:lnTo>
                    <a:pt x="129428" y="176022"/>
                  </a:lnTo>
                  <a:lnTo>
                    <a:pt x="280812" y="176022"/>
                  </a:lnTo>
                  <a:lnTo>
                    <a:pt x="282573" y="153729"/>
                  </a:lnTo>
                  <a:lnTo>
                    <a:pt x="283844" y="137128"/>
                  </a:lnTo>
                  <a:lnTo>
                    <a:pt x="284616" y="126194"/>
                  </a:lnTo>
                  <a:lnTo>
                    <a:pt x="284876" y="120903"/>
                  </a:lnTo>
                  <a:lnTo>
                    <a:pt x="284876" y="117221"/>
                  </a:lnTo>
                  <a:lnTo>
                    <a:pt x="141239" y="117221"/>
                  </a:lnTo>
                  <a:lnTo>
                    <a:pt x="129093" y="117125"/>
                  </a:lnTo>
                  <a:lnTo>
                    <a:pt x="22633" y="114268"/>
                  </a:lnTo>
                  <a:lnTo>
                    <a:pt x="10302" y="114173"/>
                  </a:lnTo>
                  <a:close/>
                </a:path>
                <a:path w="285114" h="180339">
                  <a:moveTo>
                    <a:pt x="283098" y="114934"/>
                  </a:moveTo>
                  <a:lnTo>
                    <a:pt x="279288" y="114934"/>
                  </a:lnTo>
                  <a:lnTo>
                    <a:pt x="266334" y="115006"/>
                  </a:lnTo>
                  <a:lnTo>
                    <a:pt x="141239" y="117221"/>
                  </a:lnTo>
                  <a:lnTo>
                    <a:pt x="284876" y="117221"/>
                  </a:lnTo>
                  <a:lnTo>
                    <a:pt x="284765" y="116840"/>
                  </a:lnTo>
                  <a:lnTo>
                    <a:pt x="283098" y="114934"/>
                  </a:lnTo>
                  <a:close/>
                </a:path>
                <a:path w="285114" h="180339">
                  <a:moveTo>
                    <a:pt x="279928" y="65531"/>
                  </a:moveTo>
                  <a:lnTo>
                    <a:pt x="129428" y="65531"/>
                  </a:lnTo>
                  <a:lnTo>
                    <a:pt x="143053" y="65653"/>
                  </a:lnTo>
                  <a:lnTo>
                    <a:pt x="159750" y="66024"/>
                  </a:lnTo>
                  <a:lnTo>
                    <a:pt x="225409" y="68470"/>
                  </a:lnTo>
                  <a:lnTo>
                    <a:pt x="262175" y="69474"/>
                  </a:lnTo>
                  <a:lnTo>
                    <a:pt x="275986" y="69595"/>
                  </a:lnTo>
                  <a:lnTo>
                    <a:pt x="278145" y="69595"/>
                  </a:lnTo>
                  <a:lnTo>
                    <a:pt x="279542" y="67944"/>
                  </a:lnTo>
                  <a:lnTo>
                    <a:pt x="279928" y="65531"/>
                  </a:lnTo>
                  <a:close/>
                </a:path>
                <a:path w="285114" h="180339">
                  <a:moveTo>
                    <a:pt x="11064" y="0"/>
                  </a:moveTo>
                  <a:lnTo>
                    <a:pt x="6873" y="0"/>
                  </a:lnTo>
                  <a:lnTo>
                    <a:pt x="4333" y="2031"/>
                  </a:lnTo>
                  <a:lnTo>
                    <a:pt x="125" y="42491"/>
                  </a:lnTo>
                  <a:lnTo>
                    <a:pt x="0" y="66024"/>
                  </a:lnTo>
                  <a:lnTo>
                    <a:pt x="2428" y="68452"/>
                  </a:lnTo>
                  <a:lnTo>
                    <a:pt x="7381" y="68452"/>
                  </a:lnTo>
                  <a:lnTo>
                    <a:pt x="18690" y="68357"/>
                  </a:lnTo>
                  <a:lnTo>
                    <a:pt x="117899" y="65625"/>
                  </a:lnTo>
                  <a:lnTo>
                    <a:pt x="279928" y="65531"/>
                  </a:lnTo>
                  <a:lnTo>
                    <a:pt x="283872" y="22425"/>
                  </a:lnTo>
                  <a:lnTo>
                    <a:pt x="284114" y="3682"/>
                  </a:lnTo>
                  <a:lnTo>
                    <a:pt x="141239" y="3682"/>
                  </a:lnTo>
                  <a:lnTo>
                    <a:pt x="129097" y="3565"/>
                  </a:lnTo>
                  <a:lnTo>
                    <a:pt x="96573" y="2665"/>
                  </a:lnTo>
                  <a:lnTo>
                    <a:pt x="38115" y="476"/>
                  </a:lnTo>
                  <a:lnTo>
                    <a:pt x="23209" y="119"/>
                  </a:lnTo>
                  <a:lnTo>
                    <a:pt x="11064" y="0"/>
                  </a:lnTo>
                  <a:close/>
                </a:path>
                <a:path w="285114" h="180339">
                  <a:moveTo>
                    <a:pt x="282082" y="1524"/>
                  </a:moveTo>
                  <a:lnTo>
                    <a:pt x="277891" y="1524"/>
                  </a:lnTo>
                  <a:lnTo>
                    <a:pt x="265074" y="1595"/>
                  </a:lnTo>
                  <a:lnTo>
                    <a:pt x="209692" y="2667"/>
                  </a:lnTo>
                  <a:lnTo>
                    <a:pt x="141239" y="3682"/>
                  </a:lnTo>
                  <a:lnTo>
                    <a:pt x="284114" y="3682"/>
                  </a:lnTo>
                  <a:lnTo>
                    <a:pt x="282082" y="152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464812" y="5118099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10413" y="114173"/>
                  </a:moveTo>
                  <a:lnTo>
                    <a:pt x="22744" y="114268"/>
                  </a:lnTo>
                  <a:lnTo>
                    <a:pt x="37814" y="114553"/>
                  </a:lnTo>
                  <a:lnTo>
                    <a:pt x="55598" y="115030"/>
                  </a:lnTo>
                  <a:lnTo>
                    <a:pt x="76073" y="115697"/>
                  </a:lnTo>
                  <a:lnTo>
                    <a:pt x="96577" y="116363"/>
                  </a:lnTo>
                  <a:lnTo>
                    <a:pt x="114284" y="116840"/>
                  </a:lnTo>
                  <a:lnTo>
                    <a:pt x="129204" y="117125"/>
                  </a:lnTo>
                  <a:lnTo>
                    <a:pt x="141350" y="117221"/>
                  </a:lnTo>
                  <a:lnTo>
                    <a:pt x="154324" y="117149"/>
                  </a:lnTo>
                  <a:lnTo>
                    <a:pt x="170180" y="116935"/>
                  </a:lnTo>
                  <a:lnTo>
                    <a:pt x="188892" y="116578"/>
                  </a:lnTo>
                  <a:lnTo>
                    <a:pt x="210438" y="116078"/>
                  </a:lnTo>
                  <a:lnTo>
                    <a:pt x="231965" y="115577"/>
                  </a:lnTo>
                  <a:lnTo>
                    <a:pt x="250634" y="115220"/>
                  </a:lnTo>
                  <a:lnTo>
                    <a:pt x="266446" y="115006"/>
                  </a:lnTo>
                  <a:lnTo>
                    <a:pt x="279400" y="114934"/>
                  </a:lnTo>
                  <a:lnTo>
                    <a:pt x="283210" y="114934"/>
                  </a:lnTo>
                  <a:lnTo>
                    <a:pt x="284988" y="116966"/>
                  </a:lnTo>
                  <a:lnTo>
                    <a:pt x="284988" y="120903"/>
                  </a:lnTo>
                  <a:lnTo>
                    <a:pt x="280924" y="176022"/>
                  </a:lnTo>
                  <a:lnTo>
                    <a:pt x="278638" y="180086"/>
                  </a:lnTo>
                  <a:lnTo>
                    <a:pt x="276478" y="180086"/>
                  </a:lnTo>
                  <a:lnTo>
                    <a:pt x="272796" y="179705"/>
                  </a:lnTo>
                  <a:lnTo>
                    <a:pt x="235767" y="178111"/>
                  </a:lnTo>
                  <a:lnTo>
                    <a:pt x="199548" y="176958"/>
                  </a:lnTo>
                  <a:lnTo>
                    <a:pt x="164139" y="176258"/>
                  </a:lnTo>
                  <a:lnTo>
                    <a:pt x="129539" y="176022"/>
                  </a:lnTo>
                  <a:lnTo>
                    <a:pt x="118010" y="176139"/>
                  </a:lnTo>
                  <a:lnTo>
                    <a:pt x="103981" y="176482"/>
                  </a:lnTo>
                  <a:lnTo>
                    <a:pt x="87427" y="177039"/>
                  </a:lnTo>
                  <a:lnTo>
                    <a:pt x="68325" y="177800"/>
                  </a:lnTo>
                  <a:lnTo>
                    <a:pt x="49230" y="178633"/>
                  </a:lnTo>
                  <a:lnTo>
                    <a:pt x="32718" y="179228"/>
                  </a:lnTo>
                  <a:lnTo>
                    <a:pt x="18801" y="179585"/>
                  </a:lnTo>
                  <a:lnTo>
                    <a:pt x="7492" y="179705"/>
                  </a:lnTo>
                  <a:lnTo>
                    <a:pt x="2793" y="179705"/>
                  </a:lnTo>
                  <a:lnTo>
                    <a:pt x="380" y="177800"/>
                  </a:lnTo>
                  <a:lnTo>
                    <a:pt x="380" y="174116"/>
                  </a:lnTo>
                  <a:lnTo>
                    <a:pt x="2256" y="127861"/>
                  </a:lnTo>
                  <a:lnTo>
                    <a:pt x="6730" y="114173"/>
                  </a:lnTo>
                  <a:lnTo>
                    <a:pt x="10413" y="114173"/>
                  </a:lnTo>
                  <a:close/>
                </a:path>
                <a:path w="285114" h="180339">
                  <a:moveTo>
                    <a:pt x="11175" y="0"/>
                  </a:moveTo>
                  <a:lnTo>
                    <a:pt x="23320" y="119"/>
                  </a:lnTo>
                  <a:lnTo>
                    <a:pt x="38226" y="476"/>
                  </a:lnTo>
                  <a:lnTo>
                    <a:pt x="55895" y="1071"/>
                  </a:lnTo>
                  <a:lnTo>
                    <a:pt x="76326" y="1905"/>
                  </a:lnTo>
                  <a:lnTo>
                    <a:pt x="96684" y="2665"/>
                  </a:lnTo>
                  <a:lnTo>
                    <a:pt x="114315" y="3222"/>
                  </a:lnTo>
                  <a:lnTo>
                    <a:pt x="129208" y="3565"/>
                  </a:lnTo>
                  <a:lnTo>
                    <a:pt x="141350" y="3682"/>
                  </a:lnTo>
                  <a:lnTo>
                    <a:pt x="154279" y="3613"/>
                  </a:lnTo>
                  <a:lnTo>
                    <a:pt x="170005" y="3413"/>
                  </a:lnTo>
                  <a:lnTo>
                    <a:pt x="188517" y="3093"/>
                  </a:lnTo>
                  <a:lnTo>
                    <a:pt x="209803" y="2667"/>
                  </a:lnTo>
                  <a:lnTo>
                    <a:pt x="231122" y="2166"/>
                  </a:lnTo>
                  <a:lnTo>
                    <a:pt x="249570" y="1809"/>
                  </a:lnTo>
                  <a:lnTo>
                    <a:pt x="265185" y="1595"/>
                  </a:lnTo>
                  <a:lnTo>
                    <a:pt x="278002" y="1524"/>
                  </a:lnTo>
                  <a:lnTo>
                    <a:pt x="282193" y="1524"/>
                  </a:lnTo>
                  <a:lnTo>
                    <a:pt x="284225" y="3556"/>
                  </a:lnTo>
                  <a:lnTo>
                    <a:pt x="284225" y="7874"/>
                  </a:lnTo>
                  <a:lnTo>
                    <a:pt x="281975" y="50861"/>
                  </a:lnTo>
                  <a:lnTo>
                    <a:pt x="278257" y="69595"/>
                  </a:lnTo>
                  <a:lnTo>
                    <a:pt x="276098" y="69595"/>
                  </a:lnTo>
                  <a:lnTo>
                    <a:pt x="225520" y="68470"/>
                  </a:lnTo>
                  <a:lnTo>
                    <a:pt x="179653" y="66657"/>
                  </a:lnTo>
                  <a:lnTo>
                    <a:pt x="159861" y="66024"/>
                  </a:lnTo>
                  <a:lnTo>
                    <a:pt x="143164" y="65653"/>
                  </a:lnTo>
                  <a:lnTo>
                    <a:pt x="129539" y="65531"/>
                  </a:lnTo>
                  <a:lnTo>
                    <a:pt x="118010" y="65625"/>
                  </a:lnTo>
                  <a:lnTo>
                    <a:pt x="103981" y="65897"/>
                  </a:lnTo>
                  <a:lnTo>
                    <a:pt x="87427" y="66335"/>
                  </a:lnTo>
                  <a:lnTo>
                    <a:pt x="68325" y="66929"/>
                  </a:lnTo>
                  <a:lnTo>
                    <a:pt x="49230" y="67595"/>
                  </a:lnTo>
                  <a:lnTo>
                    <a:pt x="32718" y="68071"/>
                  </a:lnTo>
                  <a:lnTo>
                    <a:pt x="18801" y="68357"/>
                  </a:lnTo>
                  <a:lnTo>
                    <a:pt x="7492" y="68452"/>
                  </a:lnTo>
                  <a:lnTo>
                    <a:pt x="2539" y="68452"/>
                  </a:lnTo>
                  <a:lnTo>
                    <a:pt x="0" y="65912"/>
                  </a:lnTo>
                  <a:lnTo>
                    <a:pt x="0" y="60706"/>
                  </a:lnTo>
                  <a:lnTo>
                    <a:pt x="2089" y="15111"/>
                  </a:lnTo>
                  <a:lnTo>
                    <a:pt x="6985" y="0"/>
                  </a:lnTo>
                  <a:lnTo>
                    <a:pt x="1117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4992116" y="4981574"/>
              <a:ext cx="327025" cy="466090"/>
            </a:xfrm>
            <a:custGeom>
              <a:avLst/>
              <a:gdLst/>
              <a:ahLst/>
              <a:cxnLst/>
              <a:rect l="l" t="t" r="r" b="b"/>
              <a:pathLst>
                <a:path w="327025" h="466089">
                  <a:moveTo>
                    <a:pt x="152526" y="0"/>
                  </a:moveTo>
                  <a:lnTo>
                    <a:pt x="97913" y="3911"/>
                  </a:lnTo>
                  <a:lnTo>
                    <a:pt x="51554" y="12725"/>
                  </a:lnTo>
                  <a:lnTo>
                    <a:pt x="17907" y="36068"/>
                  </a:lnTo>
                  <a:lnTo>
                    <a:pt x="18480" y="60330"/>
                  </a:lnTo>
                  <a:lnTo>
                    <a:pt x="20208" y="77676"/>
                  </a:lnTo>
                  <a:lnTo>
                    <a:pt x="23104" y="88092"/>
                  </a:lnTo>
                  <a:lnTo>
                    <a:pt x="27178" y="91567"/>
                  </a:lnTo>
                  <a:lnTo>
                    <a:pt x="28701" y="91567"/>
                  </a:lnTo>
                  <a:lnTo>
                    <a:pt x="29972" y="91312"/>
                  </a:lnTo>
                  <a:lnTo>
                    <a:pt x="52365" y="81156"/>
                  </a:lnTo>
                  <a:lnTo>
                    <a:pt x="75168" y="74294"/>
                  </a:lnTo>
                  <a:lnTo>
                    <a:pt x="99280" y="70195"/>
                  </a:lnTo>
                  <a:lnTo>
                    <a:pt x="124713" y="68833"/>
                  </a:lnTo>
                  <a:lnTo>
                    <a:pt x="163572" y="73118"/>
                  </a:lnTo>
                  <a:lnTo>
                    <a:pt x="191357" y="85963"/>
                  </a:lnTo>
                  <a:lnTo>
                    <a:pt x="208045" y="107356"/>
                  </a:lnTo>
                  <a:lnTo>
                    <a:pt x="213613" y="137287"/>
                  </a:lnTo>
                  <a:lnTo>
                    <a:pt x="212639" y="149052"/>
                  </a:lnTo>
                  <a:lnTo>
                    <a:pt x="189833" y="185348"/>
                  </a:lnTo>
                  <a:lnTo>
                    <a:pt x="158114" y="194563"/>
                  </a:lnTo>
                  <a:lnTo>
                    <a:pt x="148897" y="194327"/>
                  </a:lnTo>
                  <a:lnTo>
                    <a:pt x="137620" y="193627"/>
                  </a:lnTo>
                  <a:lnTo>
                    <a:pt x="124271" y="192474"/>
                  </a:lnTo>
                  <a:lnTo>
                    <a:pt x="93406" y="189214"/>
                  </a:lnTo>
                  <a:lnTo>
                    <a:pt x="80057" y="188023"/>
                  </a:lnTo>
                  <a:lnTo>
                    <a:pt x="68780" y="187309"/>
                  </a:lnTo>
                  <a:lnTo>
                    <a:pt x="59562" y="187070"/>
                  </a:lnTo>
                  <a:lnTo>
                    <a:pt x="54655" y="190238"/>
                  </a:lnTo>
                  <a:lnTo>
                    <a:pt x="51165" y="199739"/>
                  </a:lnTo>
                  <a:lnTo>
                    <a:pt x="49079" y="215574"/>
                  </a:lnTo>
                  <a:lnTo>
                    <a:pt x="48387" y="237744"/>
                  </a:lnTo>
                  <a:lnTo>
                    <a:pt x="48387" y="243712"/>
                  </a:lnTo>
                  <a:lnTo>
                    <a:pt x="55625" y="246633"/>
                  </a:lnTo>
                  <a:lnTo>
                    <a:pt x="69976" y="246633"/>
                  </a:lnTo>
                  <a:lnTo>
                    <a:pt x="125349" y="245110"/>
                  </a:lnTo>
                  <a:lnTo>
                    <a:pt x="148734" y="245939"/>
                  </a:lnTo>
                  <a:lnTo>
                    <a:pt x="200151" y="258190"/>
                  </a:lnTo>
                  <a:lnTo>
                    <a:pt x="233013" y="300696"/>
                  </a:lnTo>
                  <a:lnTo>
                    <a:pt x="235204" y="321818"/>
                  </a:lnTo>
                  <a:lnTo>
                    <a:pt x="228848" y="354062"/>
                  </a:lnTo>
                  <a:lnTo>
                    <a:pt x="209788" y="377078"/>
                  </a:lnTo>
                  <a:lnTo>
                    <a:pt x="178036" y="390880"/>
                  </a:lnTo>
                  <a:lnTo>
                    <a:pt x="133604" y="395478"/>
                  </a:lnTo>
                  <a:lnTo>
                    <a:pt x="110720" y="393358"/>
                  </a:lnTo>
                  <a:lnTo>
                    <a:pt x="84931" y="387000"/>
                  </a:lnTo>
                  <a:lnTo>
                    <a:pt x="56237" y="376404"/>
                  </a:lnTo>
                  <a:lnTo>
                    <a:pt x="24637" y="361569"/>
                  </a:lnTo>
                  <a:lnTo>
                    <a:pt x="21589" y="361569"/>
                  </a:lnTo>
                  <a:lnTo>
                    <a:pt x="19431" y="364363"/>
                  </a:lnTo>
                  <a:lnTo>
                    <a:pt x="17907" y="369824"/>
                  </a:lnTo>
                  <a:lnTo>
                    <a:pt x="0" y="427863"/>
                  </a:lnTo>
                  <a:lnTo>
                    <a:pt x="0" y="430149"/>
                  </a:lnTo>
                  <a:lnTo>
                    <a:pt x="2412" y="432308"/>
                  </a:lnTo>
                  <a:lnTo>
                    <a:pt x="42160" y="448262"/>
                  </a:lnTo>
                  <a:lnTo>
                    <a:pt x="79279" y="458025"/>
                  </a:lnTo>
                  <a:lnTo>
                    <a:pt x="118447" y="463883"/>
                  </a:lnTo>
                  <a:lnTo>
                    <a:pt x="159638" y="465836"/>
                  </a:lnTo>
                  <a:lnTo>
                    <a:pt x="193546" y="463835"/>
                  </a:lnTo>
                  <a:lnTo>
                    <a:pt x="251596" y="447833"/>
                  </a:lnTo>
                  <a:lnTo>
                    <a:pt x="298199" y="413732"/>
                  </a:lnTo>
                  <a:lnTo>
                    <a:pt x="323830" y="361483"/>
                  </a:lnTo>
                  <a:lnTo>
                    <a:pt x="327025" y="329311"/>
                  </a:lnTo>
                  <a:lnTo>
                    <a:pt x="322238" y="291542"/>
                  </a:lnTo>
                  <a:lnTo>
                    <a:pt x="307879" y="260905"/>
                  </a:lnTo>
                  <a:lnTo>
                    <a:pt x="283948" y="237388"/>
                  </a:lnTo>
                  <a:lnTo>
                    <a:pt x="250444" y="220980"/>
                  </a:lnTo>
                  <a:lnTo>
                    <a:pt x="263136" y="214072"/>
                  </a:lnTo>
                  <a:lnTo>
                    <a:pt x="294639" y="177800"/>
                  </a:lnTo>
                  <a:lnTo>
                    <a:pt x="309999" y="132651"/>
                  </a:lnTo>
                  <a:lnTo>
                    <a:pt x="311023" y="117601"/>
                  </a:lnTo>
                  <a:lnTo>
                    <a:pt x="307756" y="90025"/>
                  </a:lnTo>
                  <a:lnTo>
                    <a:pt x="281555" y="44825"/>
                  </a:lnTo>
                  <a:lnTo>
                    <a:pt x="235519" y="15269"/>
                  </a:lnTo>
                  <a:lnTo>
                    <a:pt x="182508" y="1692"/>
                  </a:lnTo>
                  <a:lnTo>
                    <a:pt x="15252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4992116" y="4981574"/>
              <a:ext cx="327025" cy="466090"/>
            </a:xfrm>
            <a:custGeom>
              <a:avLst/>
              <a:gdLst/>
              <a:ahLst/>
              <a:cxnLst/>
              <a:rect l="l" t="t" r="r" b="b"/>
              <a:pathLst>
                <a:path w="327025" h="466089">
                  <a:moveTo>
                    <a:pt x="152526" y="0"/>
                  </a:moveTo>
                  <a:lnTo>
                    <a:pt x="210169" y="6778"/>
                  </a:lnTo>
                  <a:lnTo>
                    <a:pt x="258572" y="27177"/>
                  </a:lnTo>
                  <a:lnTo>
                    <a:pt x="297941" y="65770"/>
                  </a:lnTo>
                  <a:lnTo>
                    <a:pt x="311023" y="117601"/>
                  </a:lnTo>
                  <a:lnTo>
                    <a:pt x="309999" y="132651"/>
                  </a:lnTo>
                  <a:lnTo>
                    <a:pt x="294639" y="177800"/>
                  </a:lnTo>
                  <a:lnTo>
                    <a:pt x="263136" y="214072"/>
                  </a:lnTo>
                  <a:lnTo>
                    <a:pt x="250444" y="220980"/>
                  </a:lnTo>
                  <a:lnTo>
                    <a:pt x="283948" y="237388"/>
                  </a:lnTo>
                  <a:lnTo>
                    <a:pt x="307879" y="260905"/>
                  </a:lnTo>
                  <a:lnTo>
                    <a:pt x="322238" y="291542"/>
                  </a:lnTo>
                  <a:lnTo>
                    <a:pt x="327025" y="329311"/>
                  </a:lnTo>
                  <a:lnTo>
                    <a:pt x="323830" y="361483"/>
                  </a:lnTo>
                  <a:lnTo>
                    <a:pt x="298199" y="413732"/>
                  </a:lnTo>
                  <a:lnTo>
                    <a:pt x="251596" y="447833"/>
                  </a:lnTo>
                  <a:lnTo>
                    <a:pt x="193546" y="463835"/>
                  </a:lnTo>
                  <a:lnTo>
                    <a:pt x="159638" y="465836"/>
                  </a:lnTo>
                  <a:lnTo>
                    <a:pt x="118447" y="463883"/>
                  </a:lnTo>
                  <a:lnTo>
                    <a:pt x="79279" y="458025"/>
                  </a:lnTo>
                  <a:lnTo>
                    <a:pt x="42160" y="448262"/>
                  </a:lnTo>
                  <a:lnTo>
                    <a:pt x="2412" y="432308"/>
                  </a:lnTo>
                  <a:lnTo>
                    <a:pt x="0" y="430149"/>
                  </a:lnTo>
                  <a:lnTo>
                    <a:pt x="0" y="427863"/>
                  </a:lnTo>
                  <a:lnTo>
                    <a:pt x="1333" y="423955"/>
                  </a:lnTo>
                  <a:lnTo>
                    <a:pt x="4762" y="412988"/>
                  </a:lnTo>
                  <a:lnTo>
                    <a:pt x="10287" y="394948"/>
                  </a:lnTo>
                  <a:lnTo>
                    <a:pt x="17907" y="369824"/>
                  </a:lnTo>
                  <a:lnTo>
                    <a:pt x="19431" y="364363"/>
                  </a:lnTo>
                  <a:lnTo>
                    <a:pt x="21589" y="361569"/>
                  </a:lnTo>
                  <a:lnTo>
                    <a:pt x="24637" y="361569"/>
                  </a:lnTo>
                  <a:lnTo>
                    <a:pt x="56237" y="376404"/>
                  </a:lnTo>
                  <a:lnTo>
                    <a:pt x="84931" y="387000"/>
                  </a:lnTo>
                  <a:lnTo>
                    <a:pt x="110720" y="393358"/>
                  </a:lnTo>
                  <a:lnTo>
                    <a:pt x="133604" y="395478"/>
                  </a:lnTo>
                  <a:lnTo>
                    <a:pt x="178036" y="390880"/>
                  </a:lnTo>
                  <a:lnTo>
                    <a:pt x="209788" y="377078"/>
                  </a:lnTo>
                  <a:lnTo>
                    <a:pt x="228848" y="354062"/>
                  </a:lnTo>
                  <a:lnTo>
                    <a:pt x="235204" y="321818"/>
                  </a:lnTo>
                  <a:lnTo>
                    <a:pt x="233013" y="300696"/>
                  </a:lnTo>
                  <a:lnTo>
                    <a:pt x="200151" y="258190"/>
                  </a:lnTo>
                  <a:lnTo>
                    <a:pt x="148734" y="245939"/>
                  </a:lnTo>
                  <a:lnTo>
                    <a:pt x="125349" y="245110"/>
                  </a:lnTo>
                  <a:lnTo>
                    <a:pt x="119681" y="245157"/>
                  </a:lnTo>
                  <a:lnTo>
                    <a:pt x="112966" y="245300"/>
                  </a:lnTo>
                  <a:lnTo>
                    <a:pt x="105203" y="245538"/>
                  </a:lnTo>
                  <a:lnTo>
                    <a:pt x="96393" y="245872"/>
                  </a:lnTo>
                  <a:lnTo>
                    <a:pt x="87747" y="246205"/>
                  </a:lnTo>
                  <a:lnTo>
                    <a:pt x="80470" y="246443"/>
                  </a:lnTo>
                  <a:lnTo>
                    <a:pt x="74550" y="246586"/>
                  </a:lnTo>
                  <a:lnTo>
                    <a:pt x="69976" y="246633"/>
                  </a:lnTo>
                  <a:lnTo>
                    <a:pt x="55625" y="246633"/>
                  </a:lnTo>
                  <a:lnTo>
                    <a:pt x="48387" y="243712"/>
                  </a:lnTo>
                  <a:lnTo>
                    <a:pt x="48387" y="237744"/>
                  </a:lnTo>
                  <a:lnTo>
                    <a:pt x="49079" y="215574"/>
                  </a:lnTo>
                  <a:lnTo>
                    <a:pt x="51165" y="199739"/>
                  </a:lnTo>
                  <a:lnTo>
                    <a:pt x="54655" y="190238"/>
                  </a:lnTo>
                  <a:lnTo>
                    <a:pt x="59562" y="187070"/>
                  </a:lnTo>
                  <a:lnTo>
                    <a:pt x="68780" y="187309"/>
                  </a:lnTo>
                  <a:lnTo>
                    <a:pt x="80057" y="188023"/>
                  </a:lnTo>
                  <a:lnTo>
                    <a:pt x="93406" y="189214"/>
                  </a:lnTo>
                  <a:lnTo>
                    <a:pt x="108838" y="190881"/>
                  </a:lnTo>
                  <a:lnTo>
                    <a:pt x="124271" y="192474"/>
                  </a:lnTo>
                  <a:lnTo>
                    <a:pt x="137620" y="193627"/>
                  </a:lnTo>
                  <a:lnTo>
                    <a:pt x="148897" y="194327"/>
                  </a:lnTo>
                  <a:lnTo>
                    <a:pt x="158114" y="194563"/>
                  </a:lnTo>
                  <a:lnTo>
                    <a:pt x="169830" y="193540"/>
                  </a:lnTo>
                  <a:lnTo>
                    <a:pt x="204880" y="169487"/>
                  </a:lnTo>
                  <a:lnTo>
                    <a:pt x="213613" y="137287"/>
                  </a:lnTo>
                  <a:lnTo>
                    <a:pt x="208045" y="107356"/>
                  </a:lnTo>
                  <a:lnTo>
                    <a:pt x="191357" y="85963"/>
                  </a:lnTo>
                  <a:lnTo>
                    <a:pt x="163572" y="73118"/>
                  </a:lnTo>
                  <a:lnTo>
                    <a:pt x="124713" y="68833"/>
                  </a:lnTo>
                  <a:lnTo>
                    <a:pt x="99280" y="70195"/>
                  </a:lnTo>
                  <a:lnTo>
                    <a:pt x="75168" y="74294"/>
                  </a:lnTo>
                  <a:lnTo>
                    <a:pt x="52365" y="81156"/>
                  </a:lnTo>
                  <a:lnTo>
                    <a:pt x="30861" y="90805"/>
                  </a:lnTo>
                  <a:lnTo>
                    <a:pt x="29972" y="91312"/>
                  </a:lnTo>
                  <a:lnTo>
                    <a:pt x="28701" y="91567"/>
                  </a:lnTo>
                  <a:lnTo>
                    <a:pt x="27178" y="91567"/>
                  </a:lnTo>
                  <a:lnTo>
                    <a:pt x="23104" y="88092"/>
                  </a:lnTo>
                  <a:lnTo>
                    <a:pt x="20208" y="77676"/>
                  </a:lnTo>
                  <a:lnTo>
                    <a:pt x="18480" y="60330"/>
                  </a:lnTo>
                  <a:lnTo>
                    <a:pt x="17907" y="36068"/>
                  </a:lnTo>
                  <a:lnTo>
                    <a:pt x="21645" y="27255"/>
                  </a:lnTo>
                  <a:lnTo>
                    <a:pt x="77724" y="6985"/>
                  </a:lnTo>
                  <a:lnTo>
                    <a:pt x="117125" y="1730"/>
                  </a:lnTo>
                  <a:lnTo>
                    <a:pt x="135338" y="430"/>
                  </a:lnTo>
                  <a:lnTo>
                    <a:pt x="15252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568314" y="4940808"/>
              <a:ext cx="1615947" cy="61887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236713" y="4902835"/>
              <a:ext cx="806068" cy="54483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091182" y="5701194"/>
              <a:ext cx="1213865" cy="30881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408299" y="5709882"/>
              <a:ext cx="1133728" cy="253238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4662550" y="583095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3514" y="0"/>
                  </a:moveTo>
                  <a:lnTo>
                    <a:pt x="181101" y="0"/>
                  </a:lnTo>
                  <a:lnTo>
                    <a:pt x="85725" y="1905"/>
                  </a:lnTo>
                  <a:lnTo>
                    <a:pt x="7874" y="863"/>
                  </a:lnTo>
                  <a:lnTo>
                    <a:pt x="3301" y="19964"/>
                  </a:lnTo>
                  <a:lnTo>
                    <a:pt x="1015" y="27724"/>
                  </a:lnTo>
                  <a:lnTo>
                    <a:pt x="0" y="33159"/>
                  </a:lnTo>
                  <a:lnTo>
                    <a:pt x="0" y="39408"/>
                  </a:lnTo>
                  <a:lnTo>
                    <a:pt x="1524" y="40970"/>
                  </a:lnTo>
                  <a:lnTo>
                    <a:pt x="13079" y="40905"/>
                  </a:lnTo>
                  <a:lnTo>
                    <a:pt x="86141" y="38951"/>
                  </a:lnTo>
                  <a:lnTo>
                    <a:pt x="180086" y="39585"/>
                  </a:lnTo>
                  <a:lnTo>
                    <a:pt x="181101" y="38836"/>
                  </a:lnTo>
                  <a:lnTo>
                    <a:pt x="181483" y="37325"/>
                  </a:lnTo>
                  <a:lnTo>
                    <a:pt x="184785" y="3594"/>
                  </a:lnTo>
                  <a:lnTo>
                    <a:pt x="184785" y="1041"/>
                  </a:lnTo>
                  <a:lnTo>
                    <a:pt x="18351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4662550" y="583095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1101" y="0"/>
                  </a:moveTo>
                  <a:lnTo>
                    <a:pt x="183514" y="0"/>
                  </a:lnTo>
                  <a:lnTo>
                    <a:pt x="184785" y="1041"/>
                  </a:lnTo>
                  <a:lnTo>
                    <a:pt x="184785" y="3124"/>
                  </a:lnTo>
                  <a:lnTo>
                    <a:pt x="184785" y="3594"/>
                  </a:lnTo>
                  <a:lnTo>
                    <a:pt x="184150" y="9296"/>
                  </a:lnTo>
                  <a:lnTo>
                    <a:pt x="183134" y="20218"/>
                  </a:lnTo>
                  <a:lnTo>
                    <a:pt x="182118" y="31165"/>
                  </a:lnTo>
                  <a:lnTo>
                    <a:pt x="181483" y="36868"/>
                  </a:lnTo>
                  <a:lnTo>
                    <a:pt x="181483" y="37325"/>
                  </a:lnTo>
                  <a:lnTo>
                    <a:pt x="181101" y="38836"/>
                  </a:lnTo>
                  <a:lnTo>
                    <a:pt x="180086" y="39585"/>
                  </a:lnTo>
                  <a:lnTo>
                    <a:pt x="178308" y="39585"/>
                  </a:lnTo>
                  <a:lnTo>
                    <a:pt x="170473" y="39564"/>
                  </a:lnTo>
                  <a:lnTo>
                    <a:pt x="160877" y="39498"/>
                  </a:lnTo>
                  <a:lnTo>
                    <a:pt x="149518" y="39387"/>
                  </a:lnTo>
                  <a:lnTo>
                    <a:pt x="136398" y="39230"/>
                  </a:lnTo>
                  <a:lnTo>
                    <a:pt x="123350" y="39080"/>
                  </a:lnTo>
                  <a:lnTo>
                    <a:pt x="112029" y="38973"/>
                  </a:lnTo>
                  <a:lnTo>
                    <a:pt x="102447" y="38908"/>
                  </a:lnTo>
                  <a:lnTo>
                    <a:pt x="94614" y="38887"/>
                  </a:lnTo>
                  <a:lnTo>
                    <a:pt x="86141" y="38951"/>
                  </a:lnTo>
                  <a:lnTo>
                    <a:pt x="75787" y="39146"/>
                  </a:lnTo>
                  <a:lnTo>
                    <a:pt x="63575" y="39471"/>
                  </a:lnTo>
                  <a:lnTo>
                    <a:pt x="49529" y="39928"/>
                  </a:lnTo>
                  <a:lnTo>
                    <a:pt x="35506" y="40386"/>
                  </a:lnTo>
                  <a:lnTo>
                    <a:pt x="23352" y="40711"/>
                  </a:lnTo>
                  <a:lnTo>
                    <a:pt x="13079" y="40905"/>
                  </a:lnTo>
                  <a:lnTo>
                    <a:pt x="4699" y="40970"/>
                  </a:lnTo>
                  <a:lnTo>
                    <a:pt x="1524" y="40970"/>
                  </a:lnTo>
                  <a:lnTo>
                    <a:pt x="0" y="39408"/>
                  </a:lnTo>
                  <a:lnTo>
                    <a:pt x="0" y="36283"/>
                  </a:lnTo>
                  <a:lnTo>
                    <a:pt x="0" y="33159"/>
                  </a:lnTo>
                  <a:lnTo>
                    <a:pt x="1015" y="27724"/>
                  </a:lnTo>
                  <a:lnTo>
                    <a:pt x="3301" y="19964"/>
                  </a:lnTo>
                  <a:lnTo>
                    <a:pt x="3428" y="16027"/>
                  </a:lnTo>
                  <a:lnTo>
                    <a:pt x="4063" y="10591"/>
                  </a:lnTo>
                  <a:lnTo>
                    <a:pt x="5334" y="3644"/>
                  </a:lnTo>
                  <a:lnTo>
                    <a:pt x="6096" y="1790"/>
                  </a:lnTo>
                  <a:lnTo>
                    <a:pt x="7874" y="863"/>
                  </a:lnTo>
                  <a:lnTo>
                    <a:pt x="10795" y="863"/>
                  </a:lnTo>
                  <a:lnTo>
                    <a:pt x="17791" y="896"/>
                  </a:lnTo>
                  <a:lnTo>
                    <a:pt x="26384" y="995"/>
                  </a:lnTo>
                  <a:lnTo>
                    <a:pt x="36548" y="1158"/>
                  </a:lnTo>
                  <a:lnTo>
                    <a:pt x="48260" y="1384"/>
                  </a:lnTo>
                  <a:lnTo>
                    <a:pt x="59971" y="1610"/>
                  </a:lnTo>
                  <a:lnTo>
                    <a:pt x="70135" y="1773"/>
                  </a:lnTo>
                  <a:lnTo>
                    <a:pt x="78728" y="1871"/>
                  </a:lnTo>
                  <a:lnTo>
                    <a:pt x="85725" y="1905"/>
                  </a:lnTo>
                  <a:lnTo>
                    <a:pt x="94704" y="1845"/>
                  </a:lnTo>
                  <a:lnTo>
                    <a:pt x="105648" y="1666"/>
                  </a:lnTo>
                  <a:lnTo>
                    <a:pt x="118568" y="1369"/>
                  </a:lnTo>
                  <a:lnTo>
                    <a:pt x="133476" y="952"/>
                  </a:lnTo>
                  <a:lnTo>
                    <a:pt x="148312" y="535"/>
                  </a:lnTo>
                  <a:lnTo>
                    <a:pt x="161194" y="238"/>
                  </a:lnTo>
                  <a:lnTo>
                    <a:pt x="172124" y="59"/>
                  </a:lnTo>
                  <a:lnTo>
                    <a:pt x="18110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962525" y="5703277"/>
              <a:ext cx="2450210" cy="30985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848610" y="6118275"/>
              <a:ext cx="788796" cy="22269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640074" y="6114999"/>
              <a:ext cx="2384425" cy="266153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6123050" y="6222174"/>
              <a:ext cx="101600" cy="38735"/>
            </a:xfrm>
            <a:custGeom>
              <a:avLst/>
              <a:gdLst/>
              <a:ahLst/>
              <a:cxnLst/>
              <a:rect l="l" t="t" r="r" b="b"/>
              <a:pathLst>
                <a:path w="101600" h="38735">
                  <a:moveTo>
                    <a:pt x="16256" y="2984"/>
                  </a:moveTo>
                  <a:lnTo>
                    <a:pt x="10540" y="2984"/>
                  </a:lnTo>
                  <a:lnTo>
                    <a:pt x="9144" y="3670"/>
                  </a:lnTo>
                  <a:lnTo>
                    <a:pt x="8636" y="5067"/>
                  </a:lnTo>
                  <a:lnTo>
                    <a:pt x="4875" y="14937"/>
                  </a:lnTo>
                  <a:lnTo>
                    <a:pt x="2174" y="22964"/>
                  </a:lnTo>
                  <a:lnTo>
                    <a:pt x="545" y="29148"/>
                  </a:lnTo>
                  <a:lnTo>
                    <a:pt x="0" y="33489"/>
                  </a:lnTo>
                  <a:lnTo>
                    <a:pt x="0" y="36766"/>
                  </a:lnTo>
                  <a:lnTo>
                    <a:pt x="1397" y="38404"/>
                  </a:lnTo>
                  <a:lnTo>
                    <a:pt x="4063" y="38404"/>
                  </a:lnTo>
                  <a:lnTo>
                    <a:pt x="9132" y="38297"/>
                  </a:lnTo>
                  <a:lnTo>
                    <a:pt x="15366" y="37976"/>
                  </a:lnTo>
                  <a:lnTo>
                    <a:pt x="22744" y="37440"/>
                  </a:lnTo>
                  <a:lnTo>
                    <a:pt x="39743" y="35940"/>
                  </a:lnTo>
                  <a:lnTo>
                    <a:pt x="47148" y="35404"/>
                  </a:lnTo>
                  <a:lnTo>
                    <a:pt x="53459" y="35082"/>
                  </a:lnTo>
                  <a:lnTo>
                    <a:pt x="58336" y="34982"/>
                  </a:lnTo>
                  <a:lnTo>
                    <a:pt x="58038" y="34975"/>
                  </a:lnTo>
                  <a:lnTo>
                    <a:pt x="92710" y="34975"/>
                  </a:lnTo>
                  <a:lnTo>
                    <a:pt x="95503" y="34391"/>
                  </a:lnTo>
                  <a:lnTo>
                    <a:pt x="95758" y="33489"/>
                  </a:lnTo>
                  <a:lnTo>
                    <a:pt x="96647" y="27241"/>
                  </a:lnTo>
                  <a:lnTo>
                    <a:pt x="97282" y="22478"/>
                  </a:lnTo>
                  <a:lnTo>
                    <a:pt x="97662" y="19202"/>
                  </a:lnTo>
                  <a:lnTo>
                    <a:pt x="100329" y="7353"/>
                  </a:lnTo>
                  <a:lnTo>
                    <a:pt x="101219" y="3873"/>
                  </a:lnTo>
                  <a:lnTo>
                    <a:pt x="101233" y="3721"/>
                  </a:lnTo>
                  <a:lnTo>
                    <a:pt x="40004" y="3721"/>
                  </a:lnTo>
                  <a:lnTo>
                    <a:pt x="34914" y="3606"/>
                  </a:lnTo>
                  <a:lnTo>
                    <a:pt x="21336" y="3111"/>
                  </a:lnTo>
                  <a:lnTo>
                    <a:pt x="16256" y="2984"/>
                  </a:lnTo>
                  <a:close/>
                </a:path>
                <a:path w="101600" h="38735">
                  <a:moveTo>
                    <a:pt x="92710" y="34975"/>
                  </a:moveTo>
                  <a:lnTo>
                    <a:pt x="58336" y="34982"/>
                  </a:lnTo>
                  <a:lnTo>
                    <a:pt x="78104" y="35471"/>
                  </a:lnTo>
                  <a:lnTo>
                    <a:pt x="83438" y="35471"/>
                  </a:lnTo>
                  <a:lnTo>
                    <a:pt x="92710" y="34975"/>
                  </a:lnTo>
                  <a:close/>
                </a:path>
                <a:path w="101600" h="38735">
                  <a:moveTo>
                    <a:pt x="100457" y="0"/>
                  </a:moveTo>
                  <a:lnTo>
                    <a:pt x="98171" y="0"/>
                  </a:lnTo>
                  <a:lnTo>
                    <a:pt x="93100" y="116"/>
                  </a:lnTo>
                  <a:lnTo>
                    <a:pt x="86852" y="466"/>
                  </a:lnTo>
                  <a:lnTo>
                    <a:pt x="79436" y="1050"/>
                  </a:lnTo>
                  <a:lnTo>
                    <a:pt x="62293" y="2681"/>
                  </a:lnTo>
                  <a:lnTo>
                    <a:pt x="54863" y="3260"/>
                  </a:lnTo>
                  <a:lnTo>
                    <a:pt x="48559" y="3606"/>
                  </a:lnTo>
                  <a:lnTo>
                    <a:pt x="43434" y="3721"/>
                  </a:lnTo>
                  <a:lnTo>
                    <a:pt x="101233" y="3721"/>
                  </a:lnTo>
                  <a:lnTo>
                    <a:pt x="101346" y="2539"/>
                  </a:lnTo>
                  <a:lnTo>
                    <a:pt x="101473" y="850"/>
                  </a:lnTo>
                  <a:lnTo>
                    <a:pt x="10045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6123050" y="6222174"/>
              <a:ext cx="101600" cy="38735"/>
            </a:xfrm>
            <a:custGeom>
              <a:avLst/>
              <a:gdLst/>
              <a:ahLst/>
              <a:cxnLst/>
              <a:rect l="l" t="t" r="r" b="b"/>
              <a:pathLst>
                <a:path w="101600" h="38735">
                  <a:moveTo>
                    <a:pt x="98171" y="0"/>
                  </a:moveTo>
                  <a:lnTo>
                    <a:pt x="100457" y="0"/>
                  </a:lnTo>
                  <a:lnTo>
                    <a:pt x="101473" y="850"/>
                  </a:lnTo>
                  <a:lnTo>
                    <a:pt x="101346" y="2539"/>
                  </a:lnTo>
                  <a:lnTo>
                    <a:pt x="101219" y="3873"/>
                  </a:lnTo>
                  <a:lnTo>
                    <a:pt x="100329" y="7353"/>
                  </a:lnTo>
                  <a:lnTo>
                    <a:pt x="99187" y="12458"/>
                  </a:lnTo>
                  <a:lnTo>
                    <a:pt x="97662" y="19202"/>
                  </a:lnTo>
                  <a:lnTo>
                    <a:pt x="97282" y="22478"/>
                  </a:lnTo>
                  <a:lnTo>
                    <a:pt x="96647" y="27241"/>
                  </a:lnTo>
                  <a:lnTo>
                    <a:pt x="83438" y="35471"/>
                  </a:lnTo>
                  <a:lnTo>
                    <a:pt x="78104" y="35471"/>
                  </a:lnTo>
                  <a:lnTo>
                    <a:pt x="71120" y="35280"/>
                  </a:lnTo>
                  <a:lnTo>
                    <a:pt x="62229" y="35077"/>
                  </a:lnTo>
                  <a:lnTo>
                    <a:pt x="58038" y="34975"/>
                  </a:lnTo>
                  <a:lnTo>
                    <a:pt x="58674" y="34975"/>
                  </a:lnTo>
                  <a:lnTo>
                    <a:pt x="53459" y="35082"/>
                  </a:lnTo>
                  <a:lnTo>
                    <a:pt x="47148" y="35404"/>
                  </a:lnTo>
                  <a:lnTo>
                    <a:pt x="39743" y="35940"/>
                  </a:lnTo>
                  <a:lnTo>
                    <a:pt x="31241" y="36690"/>
                  </a:lnTo>
                  <a:lnTo>
                    <a:pt x="22744" y="37440"/>
                  </a:lnTo>
                  <a:lnTo>
                    <a:pt x="15366" y="37976"/>
                  </a:lnTo>
                  <a:lnTo>
                    <a:pt x="9132" y="38297"/>
                  </a:lnTo>
                  <a:lnTo>
                    <a:pt x="4063" y="38404"/>
                  </a:lnTo>
                  <a:lnTo>
                    <a:pt x="1397" y="38404"/>
                  </a:lnTo>
                  <a:lnTo>
                    <a:pt x="0" y="36766"/>
                  </a:lnTo>
                  <a:lnTo>
                    <a:pt x="0" y="33489"/>
                  </a:lnTo>
                  <a:lnTo>
                    <a:pt x="545" y="29148"/>
                  </a:lnTo>
                  <a:lnTo>
                    <a:pt x="2174" y="22964"/>
                  </a:lnTo>
                  <a:lnTo>
                    <a:pt x="4875" y="14937"/>
                  </a:lnTo>
                  <a:lnTo>
                    <a:pt x="8636" y="5067"/>
                  </a:lnTo>
                  <a:lnTo>
                    <a:pt x="9144" y="3670"/>
                  </a:lnTo>
                  <a:lnTo>
                    <a:pt x="10540" y="2984"/>
                  </a:lnTo>
                  <a:lnTo>
                    <a:pt x="12826" y="2984"/>
                  </a:lnTo>
                  <a:lnTo>
                    <a:pt x="16256" y="2984"/>
                  </a:lnTo>
                  <a:lnTo>
                    <a:pt x="21336" y="3111"/>
                  </a:lnTo>
                  <a:lnTo>
                    <a:pt x="28194" y="3352"/>
                  </a:lnTo>
                  <a:lnTo>
                    <a:pt x="34925" y="3606"/>
                  </a:lnTo>
                  <a:lnTo>
                    <a:pt x="40004" y="3721"/>
                  </a:lnTo>
                  <a:lnTo>
                    <a:pt x="43434" y="3721"/>
                  </a:lnTo>
                  <a:lnTo>
                    <a:pt x="48577" y="3606"/>
                  </a:lnTo>
                  <a:lnTo>
                    <a:pt x="54863" y="3260"/>
                  </a:lnTo>
                  <a:lnTo>
                    <a:pt x="62293" y="2681"/>
                  </a:lnTo>
                  <a:lnTo>
                    <a:pt x="70865" y="1866"/>
                  </a:lnTo>
                  <a:lnTo>
                    <a:pt x="79436" y="1050"/>
                  </a:lnTo>
                  <a:lnTo>
                    <a:pt x="86852" y="466"/>
                  </a:lnTo>
                  <a:lnTo>
                    <a:pt x="93100" y="116"/>
                  </a:lnTo>
                  <a:lnTo>
                    <a:pt x="9817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6328029" y="6147765"/>
              <a:ext cx="321310" cy="189230"/>
            </a:xfrm>
            <a:custGeom>
              <a:avLst/>
              <a:gdLst/>
              <a:ahLst/>
              <a:cxnLst/>
              <a:rect l="l" t="t" r="r" b="b"/>
              <a:pathLst>
                <a:path w="321309" h="189229">
                  <a:moveTo>
                    <a:pt x="68325" y="0"/>
                  </a:moveTo>
                  <a:lnTo>
                    <a:pt x="25146" y="12496"/>
                  </a:lnTo>
                  <a:lnTo>
                    <a:pt x="6185" y="50901"/>
                  </a:lnTo>
                  <a:lnTo>
                    <a:pt x="6096" y="59334"/>
                  </a:lnTo>
                  <a:lnTo>
                    <a:pt x="7747" y="66801"/>
                  </a:lnTo>
                  <a:lnTo>
                    <a:pt x="14097" y="81584"/>
                  </a:lnTo>
                  <a:lnTo>
                    <a:pt x="18161" y="87261"/>
                  </a:lnTo>
                  <a:lnTo>
                    <a:pt x="23241" y="91236"/>
                  </a:lnTo>
                  <a:lnTo>
                    <a:pt x="13073" y="98589"/>
                  </a:lnTo>
                  <a:lnTo>
                    <a:pt x="5810" y="107713"/>
                  </a:lnTo>
                  <a:lnTo>
                    <a:pt x="1452" y="118606"/>
                  </a:lnTo>
                  <a:lnTo>
                    <a:pt x="0" y="131267"/>
                  </a:lnTo>
                  <a:lnTo>
                    <a:pt x="1283" y="145216"/>
                  </a:lnTo>
                  <a:lnTo>
                    <a:pt x="29973" y="181580"/>
                  </a:lnTo>
                  <a:lnTo>
                    <a:pt x="67818" y="188861"/>
                  </a:lnTo>
                  <a:lnTo>
                    <a:pt x="80676" y="187987"/>
                  </a:lnTo>
                  <a:lnTo>
                    <a:pt x="120729" y="166808"/>
                  </a:lnTo>
                  <a:lnTo>
                    <a:pt x="123851" y="161924"/>
                  </a:lnTo>
                  <a:lnTo>
                    <a:pt x="66548" y="161924"/>
                  </a:lnTo>
                  <a:lnTo>
                    <a:pt x="58737" y="161394"/>
                  </a:lnTo>
                  <a:lnTo>
                    <a:pt x="32638" y="141541"/>
                  </a:lnTo>
                  <a:lnTo>
                    <a:pt x="32638" y="133197"/>
                  </a:lnTo>
                  <a:lnTo>
                    <a:pt x="33662" y="124558"/>
                  </a:lnTo>
                  <a:lnTo>
                    <a:pt x="36734" y="116793"/>
                  </a:lnTo>
                  <a:lnTo>
                    <a:pt x="41854" y="109903"/>
                  </a:lnTo>
                  <a:lnTo>
                    <a:pt x="49022" y="103885"/>
                  </a:lnTo>
                  <a:lnTo>
                    <a:pt x="120646" y="103885"/>
                  </a:lnTo>
                  <a:lnTo>
                    <a:pt x="118104" y="100589"/>
                  </a:lnTo>
                  <a:lnTo>
                    <a:pt x="107696" y="92875"/>
                  </a:lnTo>
                  <a:lnTo>
                    <a:pt x="114046" y="88607"/>
                  </a:lnTo>
                  <a:lnTo>
                    <a:pt x="119125" y="82397"/>
                  </a:lnTo>
                  <a:lnTo>
                    <a:pt x="120423" y="79628"/>
                  </a:lnTo>
                  <a:lnTo>
                    <a:pt x="84709" y="79628"/>
                  </a:lnTo>
                  <a:lnTo>
                    <a:pt x="74971" y="76368"/>
                  </a:lnTo>
                  <a:lnTo>
                    <a:pt x="39806" y="53624"/>
                  </a:lnTo>
                  <a:lnTo>
                    <a:pt x="38735" y="47917"/>
                  </a:lnTo>
                  <a:lnTo>
                    <a:pt x="38735" y="41871"/>
                  </a:lnTo>
                  <a:lnTo>
                    <a:pt x="41529" y="36956"/>
                  </a:lnTo>
                  <a:lnTo>
                    <a:pt x="46862" y="33185"/>
                  </a:lnTo>
                  <a:lnTo>
                    <a:pt x="52324" y="29413"/>
                  </a:lnTo>
                  <a:lnTo>
                    <a:pt x="59817" y="27533"/>
                  </a:lnTo>
                  <a:lnTo>
                    <a:pt x="122129" y="27533"/>
                  </a:lnTo>
                  <a:lnTo>
                    <a:pt x="117901" y="21346"/>
                  </a:lnTo>
                  <a:lnTo>
                    <a:pt x="109474" y="13538"/>
                  </a:lnTo>
                  <a:lnTo>
                    <a:pt x="100276" y="7618"/>
                  </a:lnTo>
                  <a:lnTo>
                    <a:pt x="90376" y="3387"/>
                  </a:lnTo>
                  <a:lnTo>
                    <a:pt x="79738" y="847"/>
                  </a:lnTo>
                  <a:lnTo>
                    <a:pt x="68325" y="0"/>
                  </a:lnTo>
                  <a:close/>
                </a:path>
                <a:path w="321309" h="189229">
                  <a:moveTo>
                    <a:pt x="120646" y="103885"/>
                  </a:moveTo>
                  <a:lnTo>
                    <a:pt x="49022" y="103885"/>
                  </a:lnTo>
                  <a:lnTo>
                    <a:pt x="77978" y="115049"/>
                  </a:lnTo>
                  <a:lnTo>
                    <a:pt x="85812" y="119737"/>
                  </a:lnTo>
                  <a:lnTo>
                    <a:pt x="91408" y="125020"/>
                  </a:lnTo>
                  <a:lnTo>
                    <a:pt x="94765" y="130895"/>
                  </a:lnTo>
                  <a:lnTo>
                    <a:pt x="95885" y="137363"/>
                  </a:lnTo>
                  <a:lnTo>
                    <a:pt x="94051" y="148112"/>
                  </a:lnTo>
                  <a:lnTo>
                    <a:pt x="88550" y="155787"/>
                  </a:lnTo>
                  <a:lnTo>
                    <a:pt x="79382" y="160391"/>
                  </a:lnTo>
                  <a:lnTo>
                    <a:pt x="66548" y="161924"/>
                  </a:lnTo>
                  <a:lnTo>
                    <a:pt x="123851" y="161924"/>
                  </a:lnTo>
                  <a:lnTo>
                    <a:pt x="126682" y="157495"/>
                  </a:lnTo>
                  <a:lnTo>
                    <a:pt x="130254" y="146939"/>
                  </a:lnTo>
                  <a:lnTo>
                    <a:pt x="131445" y="135140"/>
                  </a:lnTo>
                  <a:lnTo>
                    <a:pt x="129966" y="121725"/>
                  </a:lnTo>
                  <a:lnTo>
                    <a:pt x="125523" y="110207"/>
                  </a:lnTo>
                  <a:lnTo>
                    <a:pt x="120646" y="103885"/>
                  </a:lnTo>
                  <a:close/>
                </a:path>
                <a:path w="321309" h="189229">
                  <a:moveTo>
                    <a:pt x="122129" y="27533"/>
                  </a:moveTo>
                  <a:lnTo>
                    <a:pt x="77343" y="27533"/>
                  </a:lnTo>
                  <a:lnTo>
                    <a:pt x="84200" y="30010"/>
                  </a:lnTo>
                  <a:lnTo>
                    <a:pt x="89916" y="34975"/>
                  </a:lnTo>
                  <a:lnTo>
                    <a:pt x="95463" y="39905"/>
                  </a:lnTo>
                  <a:lnTo>
                    <a:pt x="98298" y="45834"/>
                  </a:lnTo>
                  <a:lnTo>
                    <a:pt x="98190" y="53624"/>
                  </a:lnTo>
                  <a:lnTo>
                    <a:pt x="97442" y="60228"/>
                  </a:lnTo>
                  <a:lnTo>
                    <a:pt x="94884" y="67235"/>
                  </a:lnTo>
                  <a:lnTo>
                    <a:pt x="90636" y="73701"/>
                  </a:lnTo>
                  <a:lnTo>
                    <a:pt x="84709" y="79628"/>
                  </a:lnTo>
                  <a:lnTo>
                    <a:pt x="120423" y="79628"/>
                  </a:lnTo>
                  <a:lnTo>
                    <a:pt x="122936" y="74269"/>
                  </a:lnTo>
                  <a:lnTo>
                    <a:pt x="126873" y="66433"/>
                  </a:lnTo>
                  <a:lnTo>
                    <a:pt x="128695" y="58975"/>
                  </a:lnTo>
                  <a:lnTo>
                    <a:pt x="128778" y="50901"/>
                  </a:lnTo>
                  <a:lnTo>
                    <a:pt x="127565" y="40029"/>
                  </a:lnTo>
                  <a:lnTo>
                    <a:pt x="123936" y="30176"/>
                  </a:lnTo>
                  <a:lnTo>
                    <a:pt x="122129" y="27533"/>
                  </a:lnTo>
                  <a:close/>
                </a:path>
                <a:path w="321309" h="189229">
                  <a:moveTo>
                    <a:pt x="238251" y="1790"/>
                  </a:moveTo>
                  <a:lnTo>
                    <a:pt x="190674" y="17944"/>
                  </a:lnTo>
                  <a:lnTo>
                    <a:pt x="161305" y="60050"/>
                  </a:lnTo>
                  <a:lnTo>
                    <a:pt x="155701" y="94805"/>
                  </a:lnTo>
                  <a:lnTo>
                    <a:pt x="157119" y="112907"/>
                  </a:lnTo>
                  <a:lnTo>
                    <a:pt x="178053" y="159397"/>
                  </a:lnTo>
                  <a:lnTo>
                    <a:pt x="220773" y="186602"/>
                  </a:lnTo>
                  <a:lnTo>
                    <a:pt x="238251" y="188417"/>
                  </a:lnTo>
                  <a:lnTo>
                    <a:pt x="255823" y="186602"/>
                  </a:lnTo>
                  <a:lnTo>
                    <a:pt x="271764" y="181160"/>
                  </a:lnTo>
                  <a:lnTo>
                    <a:pt x="286061" y="172091"/>
                  </a:lnTo>
                  <a:lnTo>
                    <a:pt x="298703" y="159397"/>
                  </a:lnTo>
                  <a:lnTo>
                    <a:pt x="302896" y="153288"/>
                  </a:lnTo>
                  <a:lnTo>
                    <a:pt x="238251" y="153288"/>
                  </a:lnTo>
                  <a:lnTo>
                    <a:pt x="227897" y="152117"/>
                  </a:lnTo>
                  <a:lnTo>
                    <a:pt x="197832" y="125752"/>
                  </a:lnTo>
                  <a:lnTo>
                    <a:pt x="191135" y="94805"/>
                  </a:lnTo>
                  <a:lnTo>
                    <a:pt x="191873" y="83623"/>
                  </a:lnTo>
                  <a:lnTo>
                    <a:pt x="210087" y="47209"/>
                  </a:lnTo>
                  <a:lnTo>
                    <a:pt x="238251" y="36906"/>
                  </a:lnTo>
                  <a:lnTo>
                    <a:pt x="303213" y="36906"/>
                  </a:lnTo>
                  <a:lnTo>
                    <a:pt x="298703" y="30365"/>
                  </a:lnTo>
                  <a:lnTo>
                    <a:pt x="286061" y="17864"/>
                  </a:lnTo>
                  <a:lnTo>
                    <a:pt x="271764" y="8934"/>
                  </a:lnTo>
                  <a:lnTo>
                    <a:pt x="255823" y="3576"/>
                  </a:lnTo>
                  <a:lnTo>
                    <a:pt x="238251" y="1790"/>
                  </a:lnTo>
                  <a:close/>
                </a:path>
                <a:path w="321309" h="189229">
                  <a:moveTo>
                    <a:pt x="303213" y="36906"/>
                  </a:moveTo>
                  <a:lnTo>
                    <a:pt x="238251" y="36906"/>
                  </a:lnTo>
                  <a:lnTo>
                    <a:pt x="248828" y="38051"/>
                  </a:lnTo>
                  <a:lnTo>
                    <a:pt x="258286" y="41486"/>
                  </a:lnTo>
                  <a:lnTo>
                    <a:pt x="282908" y="73450"/>
                  </a:lnTo>
                  <a:lnTo>
                    <a:pt x="285876" y="94805"/>
                  </a:lnTo>
                  <a:lnTo>
                    <a:pt x="285111" y="105463"/>
                  </a:lnTo>
                  <a:lnTo>
                    <a:pt x="266005" y="142493"/>
                  </a:lnTo>
                  <a:lnTo>
                    <a:pt x="238251" y="153288"/>
                  </a:lnTo>
                  <a:lnTo>
                    <a:pt x="302896" y="153288"/>
                  </a:lnTo>
                  <a:lnTo>
                    <a:pt x="308470" y="145145"/>
                  </a:lnTo>
                  <a:lnTo>
                    <a:pt x="315388" y="129706"/>
                  </a:lnTo>
                  <a:lnTo>
                    <a:pt x="319550" y="112850"/>
                  </a:lnTo>
                  <a:lnTo>
                    <a:pt x="320928" y="94805"/>
                  </a:lnTo>
                  <a:lnTo>
                    <a:pt x="319545" y="76712"/>
                  </a:lnTo>
                  <a:lnTo>
                    <a:pt x="315388" y="59942"/>
                  </a:lnTo>
                  <a:lnTo>
                    <a:pt x="308445" y="44493"/>
                  </a:lnTo>
                  <a:lnTo>
                    <a:pt x="303213" y="3690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322949" y="6142685"/>
              <a:ext cx="331088" cy="199021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285999" y="533400"/>
              <a:ext cx="3563239" cy="19150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86" y="0"/>
            <a:ext cx="9145905" cy="6858000"/>
            <a:chOff x="-686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64755"/>
              <a:ext cx="2730449" cy="23857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5377" y="408431"/>
              <a:ext cx="3066021" cy="30660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720" y="3355340"/>
              <a:ext cx="708660" cy="7416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4719" y="3395979"/>
              <a:ext cx="502919" cy="4927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6679" y="3238499"/>
              <a:ext cx="746759" cy="5638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5020" y="3177540"/>
              <a:ext cx="457200" cy="4876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38399" y="3025140"/>
              <a:ext cx="398780" cy="5867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71139" y="3086099"/>
              <a:ext cx="487679" cy="6578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25799" y="3055619"/>
              <a:ext cx="477520" cy="4902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09060" y="3032759"/>
              <a:ext cx="464820" cy="4826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73880" y="3022599"/>
              <a:ext cx="457200" cy="4800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36819" y="3040380"/>
              <a:ext cx="467360" cy="4851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63539" y="3065780"/>
              <a:ext cx="454660" cy="4876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75019" y="2923540"/>
              <a:ext cx="393700" cy="650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64580" y="3131819"/>
              <a:ext cx="500379" cy="4876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19239" y="3180080"/>
              <a:ext cx="391159" cy="4826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11339" y="3225799"/>
              <a:ext cx="726440" cy="5740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571739" y="3261360"/>
              <a:ext cx="477520" cy="6375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65439" y="3301999"/>
              <a:ext cx="365759" cy="6578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91499" y="3576319"/>
              <a:ext cx="505459" cy="49529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86840" y="4097019"/>
              <a:ext cx="447040" cy="4953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85620" y="4036060"/>
              <a:ext cx="502919" cy="6705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58060" y="3972560"/>
              <a:ext cx="713739" cy="5130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33699" y="3832860"/>
              <a:ext cx="439420" cy="6070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42639" y="3931919"/>
              <a:ext cx="406400" cy="4851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70300" y="3809999"/>
              <a:ext cx="312420" cy="5918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39539" y="3749040"/>
              <a:ext cx="487679" cy="6553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04360" y="3924299"/>
              <a:ext cx="457200" cy="4775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72380" y="3929379"/>
              <a:ext cx="492760" cy="6426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42280" y="3944619"/>
              <a:ext cx="355600" cy="47498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829300" y="3962399"/>
              <a:ext cx="500379" cy="48513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189980" y="3817619"/>
              <a:ext cx="365759" cy="8102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04939" y="4013199"/>
              <a:ext cx="457200" cy="48768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916420" y="3870960"/>
              <a:ext cx="500379" cy="68833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340599" y="4013199"/>
              <a:ext cx="363220" cy="5892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619999" y="3987799"/>
              <a:ext cx="307340" cy="64770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47776" y="3403473"/>
              <a:ext cx="613410" cy="645160"/>
            </a:xfrm>
            <a:custGeom>
              <a:avLst/>
              <a:gdLst/>
              <a:ahLst/>
              <a:cxnLst/>
              <a:rect l="l" t="t" r="r" b="b"/>
              <a:pathLst>
                <a:path w="613410" h="645160">
                  <a:moveTo>
                    <a:pt x="442226" y="0"/>
                  </a:moveTo>
                  <a:lnTo>
                    <a:pt x="337667" y="36322"/>
                  </a:lnTo>
                  <a:lnTo>
                    <a:pt x="432003" y="308228"/>
                  </a:lnTo>
                  <a:lnTo>
                    <a:pt x="440197" y="331253"/>
                  </a:lnTo>
                  <a:lnTo>
                    <a:pt x="447290" y="350027"/>
                  </a:lnTo>
                  <a:lnTo>
                    <a:pt x="453284" y="364539"/>
                  </a:lnTo>
                  <a:lnTo>
                    <a:pt x="458177" y="374776"/>
                  </a:lnTo>
                  <a:lnTo>
                    <a:pt x="456806" y="375284"/>
                  </a:lnTo>
                  <a:lnTo>
                    <a:pt x="447564" y="367307"/>
                  </a:lnTo>
                  <a:lnTo>
                    <a:pt x="428267" y="351496"/>
                  </a:lnTo>
                  <a:lnTo>
                    <a:pt x="119303" y="112140"/>
                  </a:lnTo>
                  <a:lnTo>
                    <a:pt x="0" y="153542"/>
                  </a:lnTo>
                  <a:lnTo>
                    <a:pt x="170573" y="645159"/>
                  </a:lnTo>
                  <a:lnTo>
                    <a:pt x="275132" y="608838"/>
                  </a:lnTo>
                  <a:lnTo>
                    <a:pt x="181406" y="338708"/>
                  </a:lnTo>
                  <a:lnTo>
                    <a:pt x="164536" y="292306"/>
                  </a:lnTo>
                  <a:lnTo>
                    <a:pt x="151066" y="260095"/>
                  </a:lnTo>
                  <a:lnTo>
                    <a:pt x="152438" y="259587"/>
                  </a:lnTo>
                  <a:lnTo>
                    <a:pt x="159217" y="265878"/>
                  </a:lnTo>
                  <a:lnTo>
                    <a:pt x="167951" y="273335"/>
                  </a:lnTo>
                  <a:lnTo>
                    <a:pt x="178637" y="281983"/>
                  </a:lnTo>
                  <a:lnTo>
                    <a:pt x="501053" y="530478"/>
                  </a:lnTo>
                  <a:lnTo>
                    <a:pt x="612813" y="491616"/>
                  </a:lnTo>
                  <a:lnTo>
                    <a:pt x="44222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47776" y="3403473"/>
              <a:ext cx="613410" cy="645160"/>
            </a:xfrm>
            <a:custGeom>
              <a:avLst/>
              <a:gdLst/>
              <a:ahLst/>
              <a:cxnLst/>
              <a:rect l="l" t="t" r="r" b="b"/>
              <a:pathLst>
                <a:path w="613410" h="645160">
                  <a:moveTo>
                    <a:pt x="0" y="153542"/>
                  </a:moveTo>
                  <a:lnTo>
                    <a:pt x="119303" y="112140"/>
                  </a:lnTo>
                  <a:lnTo>
                    <a:pt x="418211" y="343662"/>
                  </a:lnTo>
                  <a:lnTo>
                    <a:pt x="456806" y="375284"/>
                  </a:lnTo>
                  <a:lnTo>
                    <a:pt x="458177" y="374776"/>
                  </a:lnTo>
                  <a:lnTo>
                    <a:pt x="440197" y="331253"/>
                  </a:lnTo>
                  <a:lnTo>
                    <a:pt x="337667" y="36322"/>
                  </a:lnTo>
                  <a:lnTo>
                    <a:pt x="442226" y="0"/>
                  </a:lnTo>
                  <a:lnTo>
                    <a:pt x="612813" y="491616"/>
                  </a:lnTo>
                  <a:lnTo>
                    <a:pt x="501053" y="530478"/>
                  </a:lnTo>
                  <a:lnTo>
                    <a:pt x="191274" y="291845"/>
                  </a:lnTo>
                  <a:lnTo>
                    <a:pt x="178637" y="281983"/>
                  </a:lnTo>
                  <a:lnTo>
                    <a:pt x="167951" y="273335"/>
                  </a:lnTo>
                  <a:lnTo>
                    <a:pt x="159217" y="265878"/>
                  </a:lnTo>
                  <a:lnTo>
                    <a:pt x="152438" y="259587"/>
                  </a:lnTo>
                  <a:lnTo>
                    <a:pt x="151066" y="260095"/>
                  </a:lnTo>
                  <a:lnTo>
                    <a:pt x="172545" y="313727"/>
                  </a:lnTo>
                  <a:lnTo>
                    <a:pt x="275132" y="608838"/>
                  </a:lnTo>
                  <a:lnTo>
                    <a:pt x="170573" y="645159"/>
                  </a:lnTo>
                  <a:lnTo>
                    <a:pt x="0" y="15354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984456" y="3445716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238771" y="0"/>
                  </a:moveTo>
                  <a:lnTo>
                    <a:pt x="198789" y="371"/>
                  </a:lnTo>
                  <a:lnTo>
                    <a:pt x="155622" y="8302"/>
                  </a:lnTo>
                  <a:lnTo>
                    <a:pt x="113332" y="22734"/>
                  </a:lnTo>
                  <a:lnTo>
                    <a:pt x="77386" y="42227"/>
                  </a:lnTo>
                  <a:lnTo>
                    <a:pt x="47786" y="66792"/>
                  </a:lnTo>
                  <a:lnTo>
                    <a:pt x="8414" y="130182"/>
                  </a:lnTo>
                  <a:lnTo>
                    <a:pt x="0" y="206954"/>
                  </a:lnTo>
                  <a:lnTo>
                    <a:pt x="7705" y="249983"/>
                  </a:lnTo>
                  <a:lnTo>
                    <a:pt x="21629" y="290056"/>
                  </a:lnTo>
                  <a:lnTo>
                    <a:pt x="40805" y="323961"/>
                  </a:lnTo>
                  <a:lnTo>
                    <a:pt x="94916" y="373173"/>
                  </a:lnTo>
                  <a:lnTo>
                    <a:pt x="165847" y="395001"/>
                  </a:lnTo>
                  <a:lnTo>
                    <a:pt x="206046" y="394587"/>
                  </a:lnTo>
                  <a:lnTo>
                    <a:pt x="249399" y="386635"/>
                  </a:lnTo>
                  <a:lnTo>
                    <a:pt x="291784" y="372036"/>
                  </a:lnTo>
                  <a:lnTo>
                    <a:pt x="327587" y="352234"/>
                  </a:lnTo>
                  <a:lnTo>
                    <a:pt x="356827" y="327217"/>
                  </a:lnTo>
                  <a:lnTo>
                    <a:pt x="374380" y="303827"/>
                  </a:lnTo>
                  <a:lnTo>
                    <a:pt x="192424" y="303827"/>
                  </a:lnTo>
                  <a:lnTo>
                    <a:pt x="161233" y="291226"/>
                  </a:lnTo>
                  <a:lnTo>
                    <a:pt x="137094" y="262957"/>
                  </a:lnTo>
                  <a:lnTo>
                    <a:pt x="120012" y="218995"/>
                  </a:lnTo>
                  <a:lnTo>
                    <a:pt x="115263" y="195351"/>
                  </a:lnTo>
                  <a:lnTo>
                    <a:pt x="113971" y="173767"/>
                  </a:lnTo>
                  <a:lnTo>
                    <a:pt x="116134" y="154255"/>
                  </a:lnTo>
                  <a:lnTo>
                    <a:pt x="142594" y="109680"/>
                  </a:lnTo>
                  <a:lnTo>
                    <a:pt x="212571" y="90894"/>
                  </a:lnTo>
                  <a:lnTo>
                    <a:pt x="374450" y="90894"/>
                  </a:lnTo>
                  <a:lnTo>
                    <a:pt x="362712" y="70405"/>
                  </a:lnTo>
                  <a:lnTo>
                    <a:pt x="338600" y="43303"/>
                  </a:lnTo>
                  <a:lnTo>
                    <a:pt x="309165" y="21891"/>
                  </a:lnTo>
                  <a:lnTo>
                    <a:pt x="275564" y="7177"/>
                  </a:lnTo>
                  <a:lnTo>
                    <a:pt x="238771" y="0"/>
                  </a:lnTo>
                  <a:close/>
                </a:path>
                <a:path w="403225" h="395604">
                  <a:moveTo>
                    <a:pt x="374450" y="90894"/>
                  </a:moveTo>
                  <a:lnTo>
                    <a:pt x="212571" y="90894"/>
                  </a:lnTo>
                  <a:lnTo>
                    <a:pt x="242640" y="103223"/>
                  </a:lnTo>
                  <a:lnTo>
                    <a:pt x="265949" y="130760"/>
                  </a:lnTo>
                  <a:lnTo>
                    <a:pt x="282508" y="173529"/>
                  </a:lnTo>
                  <a:lnTo>
                    <a:pt x="289695" y="221345"/>
                  </a:lnTo>
                  <a:lnTo>
                    <a:pt x="283457" y="258492"/>
                  </a:lnTo>
                  <a:lnTo>
                    <a:pt x="263784" y="284972"/>
                  </a:lnTo>
                  <a:lnTo>
                    <a:pt x="230667" y="300783"/>
                  </a:lnTo>
                  <a:lnTo>
                    <a:pt x="192424" y="303827"/>
                  </a:lnTo>
                  <a:lnTo>
                    <a:pt x="374380" y="303827"/>
                  </a:lnTo>
                  <a:lnTo>
                    <a:pt x="379523" y="296973"/>
                  </a:lnTo>
                  <a:lnTo>
                    <a:pt x="395071" y="262687"/>
                  </a:lnTo>
                  <a:lnTo>
                    <a:pt x="402844" y="225377"/>
                  </a:lnTo>
                  <a:lnTo>
                    <a:pt x="402830" y="185066"/>
                  </a:lnTo>
                  <a:lnTo>
                    <a:pt x="395017" y="141779"/>
                  </a:lnTo>
                  <a:lnTo>
                    <a:pt x="381511" y="103219"/>
                  </a:lnTo>
                  <a:lnTo>
                    <a:pt x="374450" y="9089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93347" y="3531530"/>
              <a:ext cx="185884" cy="22309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84456" y="3445716"/>
              <a:ext cx="403225" cy="395605"/>
            </a:xfrm>
            <a:custGeom>
              <a:avLst/>
              <a:gdLst/>
              <a:ahLst/>
              <a:cxnLst/>
              <a:rect l="l" t="t" r="r" b="b"/>
              <a:pathLst>
                <a:path w="403225" h="395604">
                  <a:moveTo>
                    <a:pt x="155622" y="8302"/>
                  </a:moveTo>
                  <a:lnTo>
                    <a:pt x="198789" y="371"/>
                  </a:lnTo>
                  <a:lnTo>
                    <a:pt x="238771" y="0"/>
                  </a:lnTo>
                  <a:lnTo>
                    <a:pt x="275564" y="7177"/>
                  </a:lnTo>
                  <a:lnTo>
                    <a:pt x="338600" y="43303"/>
                  </a:lnTo>
                  <a:lnTo>
                    <a:pt x="381514" y="103223"/>
                  </a:lnTo>
                  <a:lnTo>
                    <a:pt x="395017" y="141779"/>
                  </a:lnTo>
                  <a:lnTo>
                    <a:pt x="402830" y="185066"/>
                  </a:lnTo>
                  <a:lnTo>
                    <a:pt x="402844" y="225377"/>
                  </a:lnTo>
                  <a:lnTo>
                    <a:pt x="395071" y="262687"/>
                  </a:lnTo>
                  <a:lnTo>
                    <a:pt x="356827" y="327217"/>
                  </a:lnTo>
                  <a:lnTo>
                    <a:pt x="327587" y="352234"/>
                  </a:lnTo>
                  <a:lnTo>
                    <a:pt x="291784" y="372036"/>
                  </a:lnTo>
                  <a:lnTo>
                    <a:pt x="249399" y="386635"/>
                  </a:lnTo>
                  <a:lnTo>
                    <a:pt x="206046" y="394587"/>
                  </a:lnTo>
                  <a:lnTo>
                    <a:pt x="165847" y="395001"/>
                  </a:lnTo>
                  <a:lnTo>
                    <a:pt x="128804" y="387867"/>
                  </a:lnTo>
                  <a:lnTo>
                    <a:pt x="65234" y="351674"/>
                  </a:lnTo>
                  <a:lnTo>
                    <a:pt x="21629" y="290056"/>
                  </a:lnTo>
                  <a:lnTo>
                    <a:pt x="7705" y="249983"/>
                  </a:lnTo>
                  <a:lnTo>
                    <a:pt x="0" y="206954"/>
                  </a:lnTo>
                  <a:lnTo>
                    <a:pt x="236" y="167020"/>
                  </a:lnTo>
                  <a:lnTo>
                    <a:pt x="24533" y="96440"/>
                  </a:lnTo>
                  <a:lnTo>
                    <a:pt x="77386" y="42227"/>
                  </a:lnTo>
                  <a:lnTo>
                    <a:pt x="113332" y="22734"/>
                  </a:lnTo>
                  <a:lnTo>
                    <a:pt x="155622" y="830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424558" y="3287881"/>
              <a:ext cx="650875" cy="466725"/>
            </a:xfrm>
            <a:custGeom>
              <a:avLst/>
              <a:gdLst/>
              <a:ahLst/>
              <a:cxnLst/>
              <a:rect l="l" t="t" r="r" b="b"/>
              <a:pathLst>
                <a:path w="650875" h="466725">
                  <a:moveTo>
                    <a:pt x="502294" y="0"/>
                  </a:moveTo>
                  <a:lnTo>
                    <a:pt x="458342" y="2561"/>
                  </a:lnTo>
                  <a:lnTo>
                    <a:pt x="421169" y="14251"/>
                  </a:lnTo>
                  <a:lnTo>
                    <a:pt x="366635" y="60300"/>
                  </a:lnTo>
                  <a:lnTo>
                    <a:pt x="349249" y="94636"/>
                  </a:lnTo>
                  <a:lnTo>
                    <a:pt x="326082" y="68252"/>
                  </a:lnTo>
                  <a:lnTo>
                    <a:pt x="298497" y="51583"/>
                  </a:lnTo>
                  <a:lnTo>
                    <a:pt x="266507" y="44630"/>
                  </a:lnTo>
                  <a:lnTo>
                    <a:pt x="230123" y="47392"/>
                  </a:lnTo>
                  <a:lnTo>
                    <a:pt x="179349" y="68073"/>
                  </a:lnTo>
                  <a:lnTo>
                    <a:pt x="140938" y="105844"/>
                  </a:lnTo>
                  <a:lnTo>
                    <a:pt x="125222" y="136419"/>
                  </a:lnTo>
                  <a:lnTo>
                    <a:pt x="123697" y="136673"/>
                  </a:lnTo>
                  <a:lnTo>
                    <a:pt x="112522" y="79777"/>
                  </a:lnTo>
                  <a:lnTo>
                    <a:pt x="0" y="101875"/>
                  </a:lnTo>
                  <a:lnTo>
                    <a:pt x="71754" y="466492"/>
                  </a:lnTo>
                  <a:lnTo>
                    <a:pt x="184277" y="444394"/>
                  </a:lnTo>
                  <a:lnTo>
                    <a:pt x="144399" y="241702"/>
                  </a:lnTo>
                  <a:lnTo>
                    <a:pt x="141853" y="222965"/>
                  </a:lnTo>
                  <a:lnTo>
                    <a:pt x="149478" y="176424"/>
                  </a:lnTo>
                  <a:lnTo>
                    <a:pt x="177678" y="148670"/>
                  </a:lnTo>
                  <a:lnTo>
                    <a:pt x="217164" y="144454"/>
                  </a:lnTo>
                  <a:lnTo>
                    <a:pt x="237918" y="155421"/>
                  </a:lnTo>
                  <a:lnTo>
                    <a:pt x="253410" y="177462"/>
                  </a:lnTo>
                  <a:lnTo>
                    <a:pt x="263652" y="210587"/>
                  </a:lnTo>
                  <a:lnTo>
                    <a:pt x="304927" y="420645"/>
                  </a:lnTo>
                  <a:lnTo>
                    <a:pt x="417448" y="398547"/>
                  </a:lnTo>
                  <a:lnTo>
                    <a:pt x="377316" y="194458"/>
                  </a:lnTo>
                  <a:lnTo>
                    <a:pt x="375030" y="177170"/>
                  </a:lnTo>
                  <a:lnTo>
                    <a:pt x="375221" y="160930"/>
                  </a:lnTo>
                  <a:lnTo>
                    <a:pt x="390364" y="119329"/>
                  </a:lnTo>
                  <a:lnTo>
                    <a:pt x="423672" y="98827"/>
                  </a:lnTo>
                  <a:lnTo>
                    <a:pt x="450151" y="98781"/>
                  </a:lnTo>
                  <a:lnTo>
                    <a:pt x="471297" y="110082"/>
                  </a:lnTo>
                  <a:lnTo>
                    <a:pt x="487108" y="132742"/>
                  </a:lnTo>
                  <a:lnTo>
                    <a:pt x="497585" y="166772"/>
                  </a:lnTo>
                  <a:lnTo>
                    <a:pt x="538479" y="374671"/>
                  </a:lnTo>
                  <a:lnTo>
                    <a:pt x="650621" y="352700"/>
                  </a:lnTo>
                  <a:lnTo>
                    <a:pt x="606043" y="125878"/>
                  </a:lnTo>
                  <a:lnTo>
                    <a:pt x="590926" y="74002"/>
                  </a:lnTo>
                  <a:lnTo>
                    <a:pt x="568592" y="35726"/>
                  </a:lnTo>
                  <a:lnTo>
                    <a:pt x="539045" y="11057"/>
                  </a:lnTo>
                  <a:lnTo>
                    <a:pt x="50229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424558" y="3287881"/>
              <a:ext cx="650875" cy="466725"/>
            </a:xfrm>
            <a:custGeom>
              <a:avLst/>
              <a:gdLst/>
              <a:ahLst/>
              <a:cxnLst/>
              <a:rect l="l" t="t" r="r" b="b"/>
              <a:pathLst>
                <a:path w="650875" h="466725">
                  <a:moveTo>
                    <a:pt x="230123" y="47392"/>
                  </a:moveTo>
                  <a:lnTo>
                    <a:pt x="266507" y="44630"/>
                  </a:lnTo>
                  <a:lnTo>
                    <a:pt x="298497" y="51583"/>
                  </a:lnTo>
                  <a:lnTo>
                    <a:pt x="326082" y="68252"/>
                  </a:lnTo>
                  <a:lnTo>
                    <a:pt x="349249" y="94636"/>
                  </a:lnTo>
                  <a:lnTo>
                    <a:pt x="366635" y="60300"/>
                  </a:lnTo>
                  <a:lnTo>
                    <a:pt x="390604" y="33501"/>
                  </a:lnTo>
                  <a:lnTo>
                    <a:pt x="421169" y="14251"/>
                  </a:lnTo>
                  <a:lnTo>
                    <a:pt x="458342" y="2561"/>
                  </a:lnTo>
                  <a:lnTo>
                    <a:pt x="502294" y="0"/>
                  </a:lnTo>
                  <a:lnTo>
                    <a:pt x="539045" y="11057"/>
                  </a:lnTo>
                  <a:lnTo>
                    <a:pt x="568592" y="35726"/>
                  </a:lnTo>
                  <a:lnTo>
                    <a:pt x="590926" y="74002"/>
                  </a:lnTo>
                  <a:lnTo>
                    <a:pt x="606043" y="125878"/>
                  </a:lnTo>
                  <a:lnTo>
                    <a:pt x="650621" y="352700"/>
                  </a:lnTo>
                  <a:lnTo>
                    <a:pt x="538479" y="374671"/>
                  </a:lnTo>
                  <a:lnTo>
                    <a:pt x="497585" y="166772"/>
                  </a:lnTo>
                  <a:lnTo>
                    <a:pt x="487108" y="132742"/>
                  </a:lnTo>
                  <a:lnTo>
                    <a:pt x="471297" y="110082"/>
                  </a:lnTo>
                  <a:lnTo>
                    <a:pt x="450151" y="98781"/>
                  </a:lnTo>
                  <a:lnTo>
                    <a:pt x="423672" y="98827"/>
                  </a:lnTo>
                  <a:lnTo>
                    <a:pt x="390364" y="119329"/>
                  </a:lnTo>
                  <a:lnTo>
                    <a:pt x="375221" y="160930"/>
                  </a:lnTo>
                  <a:lnTo>
                    <a:pt x="375030" y="177170"/>
                  </a:lnTo>
                  <a:lnTo>
                    <a:pt x="377316" y="194458"/>
                  </a:lnTo>
                  <a:lnTo>
                    <a:pt x="417448" y="398547"/>
                  </a:lnTo>
                  <a:lnTo>
                    <a:pt x="304927" y="420645"/>
                  </a:lnTo>
                  <a:lnTo>
                    <a:pt x="263652" y="210587"/>
                  </a:lnTo>
                  <a:lnTo>
                    <a:pt x="253410" y="177462"/>
                  </a:lnTo>
                  <a:lnTo>
                    <a:pt x="237918" y="155421"/>
                  </a:lnTo>
                  <a:lnTo>
                    <a:pt x="217164" y="144454"/>
                  </a:lnTo>
                  <a:lnTo>
                    <a:pt x="191134" y="144547"/>
                  </a:lnTo>
                  <a:lnTo>
                    <a:pt x="156862" y="164585"/>
                  </a:lnTo>
                  <a:lnTo>
                    <a:pt x="141843" y="205824"/>
                  </a:lnTo>
                  <a:lnTo>
                    <a:pt x="141853" y="222965"/>
                  </a:lnTo>
                  <a:lnTo>
                    <a:pt x="144399" y="241702"/>
                  </a:lnTo>
                  <a:lnTo>
                    <a:pt x="184277" y="444394"/>
                  </a:lnTo>
                  <a:lnTo>
                    <a:pt x="71754" y="466492"/>
                  </a:lnTo>
                  <a:lnTo>
                    <a:pt x="0" y="101875"/>
                  </a:lnTo>
                  <a:lnTo>
                    <a:pt x="112522" y="79777"/>
                  </a:lnTo>
                  <a:lnTo>
                    <a:pt x="123697" y="136673"/>
                  </a:lnTo>
                  <a:lnTo>
                    <a:pt x="125222" y="136419"/>
                  </a:lnTo>
                  <a:lnTo>
                    <a:pt x="151868" y="92056"/>
                  </a:lnTo>
                  <a:lnTo>
                    <a:pt x="195056" y="59044"/>
                  </a:lnTo>
                  <a:lnTo>
                    <a:pt x="211976" y="52158"/>
                  </a:lnTo>
                  <a:lnTo>
                    <a:pt x="230123" y="4739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113760" y="3225744"/>
              <a:ext cx="359410" cy="391160"/>
            </a:xfrm>
            <a:custGeom>
              <a:avLst/>
              <a:gdLst/>
              <a:ahLst/>
              <a:cxnLst/>
              <a:rect l="l" t="t" r="r" b="b"/>
              <a:pathLst>
                <a:path w="359410" h="391160">
                  <a:moveTo>
                    <a:pt x="195996" y="0"/>
                  </a:moveTo>
                  <a:lnTo>
                    <a:pt x="157634" y="2595"/>
                  </a:lnTo>
                  <a:lnTo>
                    <a:pt x="88134" y="26503"/>
                  </a:lnTo>
                  <a:lnTo>
                    <a:pt x="34825" y="75366"/>
                  </a:lnTo>
                  <a:lnTo>
                    <a:pt x="4282" y="144295"/>
                  </a:lnTo>
                  <a:lnTo>
                    <a:pt x="0" y="184415"/>
                  </a:lnTo>
                  <a:lnTo>
                    <a:pt x="3075" y="228274"/>
                  </a:lnTo>
                  <a:lnTo>
                    <a:pt x="12342" y="269567"/>
                  </a:lnTo>
                  <a:lnTo>
                    <a:pt x="27015" y="305061"/>
                  </a:lnTo>
                  <a:lnTo>
                    <a:pt x="72671" y="358703"/>
                  </a:lnTo>
                  <a:lnTo>
                    <a:pt x="137235" y="386992"/>
                  </a:lnTo>
                  <a:lnTo>
                    <a:pt x="175631" y="390778"/>
                  </a:lnTo>
                  <a:lnTo>
                    <a:pt x="218086" y="387659"/>
                  </a:lnTo>
                  <a:lnTo>
                    <a:pt x="256688" y="380158"/>
                  </a:lnTo>
                  <a:lnTo>
                    <a:pt x="290968" y="369847"/>
                  </a:lnTo>
                  <a:lnTo>
                    <a:pt x="320938" y="356727"/>
                  </a:lnTo>
                  <a:lnTo>
                    <a:pt x="346610" y="340796"/>
                  </a:lnTo>
                  <a:lnTo>
                    <a:pt x="341215" y="304546"/>
                  </a:lnTo>
                  <a:lnTo>
                    <a:pt x="189362" y="304546"/>
                  </a:lnTo>
                  <a:lnTo>
                    <a:pt x="156348" y="294092"/>
                  </a:lnTo>
                  <a:lnTo>
                    <a:pt x="133026" y="271970"/>
                  </a:lnTo>
                  <a:lnTo>
                    <a:pt x="119407" y="238180"/>
                  </a:lnTo>
                  <a:lnTo>
                    <a:pt x="359183" y="202874"/>
                  </a:lnTo>
                  <a:lnTo>
                    <a:pt x="354186" y="168711"/>
                  </a:lnTo>
                  <a:lnTo>
                    <a:pt x="108358" y="168711"/>
                  </a:lnTo>
                  <a:lnTo>
                    <a:pt x="109144" y="152094"/>
                  </a:lnTo>
                  <a:lnTo>
                    <a:pt x="124360" y="108767"/>
                  </a:lnTo>
                  <a:lnTo>
                    <a:pt x="155221" y="82532"/>
                  </a:lnTo>
                  <a:lnTo>
                    <a:pt x="168175" y="79176"/>
                  </a:lnTo>
                  <a:lnTo>
                    <a:pt x="327597" y="79176"/>
                  </a:lnTo>
                  <a:lnTo>
                    <a:pt x="312104" y="55127"/>
                  </a:lnTo>
                  <a:lnTo>
                    <a:pt x="289079" y="31932"/>
                  </a:lnTo>
                  <a:lnTo>
                    <a:pt x="261719" y="14668"/>
                  </a:lnTo>
                  <a:lnTo>
                    <a:pt x="230691" y="4024"/>
                  </a:lnTo>
                  <a:lnTo>
                    <a:pt x="195996" y="0"/>
                  </a:lnTo>
                  <a:close/>
                </a:path>
                <a:path w="359410" h="391160">
                  <a:moveTo>
                    <a:pt x="334418" y="258881"/>
                  </a:moveTo>
                  <a:lnTo>
                    <a:pt x="288047" y="287774"/>
                  </a:lnTo>
                  <a:lnTo>
                    <a:pt x="232056" y="303331"/>
                  </a:lnTo>
                  <a:lnTo>
                    <a:pt x="189362" y="304546"/>
                  </a:lnTo>
                  <a:lnTo>
                    <a:pt x="341215" y="304546"/>
                  </a:lnTo>
                  <a:lnTo>
                    <a:pt x="334418" y="258881"/>
                  </a:lnTo>
                  <a:close/>
                </a:path>
                <a:path w="359410" h="391160">
                  <a:moveTo>
                    <a:pt x="327597" y="79176"/>
                  </a:moveTo>
                  <a:lnTo>
                    <a:pt x="168175" y="79176"/>
                  </a:lnTo>
                  <a:lnTo>
                    <a:pt x="196842" y="79960"/>
                  </a:lnTo>
                  <a:lnTo>
                    <a:pt x="219007" y="91828"/>
                  </a:lnTo>
                  <a:lnTo>
                    <a:pt x="234648" y="114770"/>
                  </a:lnTo>
                  <a:lnTo>
                    <a:pt x="243740" y="148772"/>
                  </a:lnTo>
                  <a:lnTo>
                    <a:pt x="108358" y="168711"/>
                  </a:lnTo>
                  <a:lnTo>
                    <a:pt x="354186" y="168711"/>
                  </a:lnTo>
                  <a:lnTo>
                    <a:pt x="352198" y="155122"/>
                  </a:lnTo>
                  <a:lnTo>
                    <a:pt x="343675" y="116711"/>
                  </a:lnTo>
                  <a:lnTo>
                    <a:pt x="330307" y="83383"/>
                  </a:lnTo>
                  <a:lnTo>
                    <a:pt x="327597" y="7917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217039" y="3299841"/>
              <a:ext cx="145542" cy="9969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113760" y="3225744"/>
              <a:ext cx="359410" cy="391160"/>
            </a:xfrm>
            <a:custGeom>
              <a:avLst/>
              <a:gdLst/>
              <a:ahLst/>
              <a:cxnLst/>
              <a:rect l="l" t="t" r="r" b="b"/>
              <a:pathLst>
                <a:path w="359410" h="391160">
                  <a:moveTo>
                    <a:pt x="157634" y="2595"/>
                  </a:moveTo>
                  <a:lnTo>
                    <a:pt x="195996" y="0"/>
                  </a:lnTo>
                  <a:lnTo>
                    <a:pt x="261719" y="14668"/>
                  </a:lnTo>
                  <a:lnTo>
                    <a:pt x="312104" y="55127"/>
                  </a:lnTo>
                  <a:lnTo>
                    <a:pt x="343675" y="116711"/>
                  </a:lnTo>
                  <a:lnTo>
                    <a:pt x="352198" y="155122"/>
                  </a:lnTo>
                  <a:lnTo>
                    <a:pt x="359183" y="202874"/>
                  </a:lnTo>
                  <a:lnTo>
                    <a:pt x="119407" y="238180"/>
                  </a:lnTo>
                  <a:lnTo>
                    <a:pt x="133026" y="271970"/>
                  </a:lnTo>
                  <a:lnTo>
                    <a:pt x="156348" y="294092"/>
                  </a:lnTo>
                  <a:lnTo>
                    <a:pt x="189362" y="304546"/>
                  </a:lnTo>
                  <a:lnTo>
                    <a:pt x="232056" y="303331"/>
                  </a:lnTo>
                  <a:lnTo>
                    <a:pt x="261248" y="297207"/>
                  </a:lnTo>
                  <a:lnTo>
                    <a:pt x="288047" y="287774"/>
                  </a:lnTo>
                  <a:lnTo>
                    <a:pt x="312441" y="275006"/>
                  </a:lnTo>
                  <a:lnTo>
                    <a:pt x="334418" y="258881"/>
                  </a:lnTo>
                  <a:lnTo>
                    <a:pt x="346610" y="340796"/>
                  </a:lnTo>
                  <a:lnTo>
                    <a:pt x="290968" y="369847"/>
                  </a:lnTo>
                  <a:lnTo>
                    <a:pt x="218086" y="387659"/>
                  </a:lnTo>
                  <a:lnTo>
                    <a:pt x="175631" y="390778"/>
                  </a:lnTo>
                  <a:lnTo>
                    <a:pt x="137235" y="386992"/>
                  </a:lnTo>
                  <a:lnTo>
                    <a:pt x="72671" y="358703"/>
                  </a:lnTo>
                  <a:lnTo>
                    <a:pt x="27015" y="305061"/>
                  </a:lnTo>
                  <a:lnTo>
                    <a:pt x="12342" y="269567"/>
                  </a:lnTo>
                  <a:lnTo>
                    <a:pt x="3075" y="228274"/>
                  </a:lnTo>
                  <a:lnTo>
                    <a:pt x="0" y="184415"/>
                  </a:lnTo>
                  <a:lnTo>
                    <a:pt x="4282" y="144295"/>
                  </a:lnTo>
                  <a:lnTo>
                    <a:pt x="15898" y="107938"/>
                  </a:lnTo>
                  <a:lnTo>
                    <a:pt x="59443" y="47815"/>
                  </a:lnTo>
                  <a:lnTo>
                    <a:pt x="120872" y="11429"/>
                  </a:lnTo>
                  <a:lnTo>
                    <a:pt x="157634" y="2595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487676" y="3073908"/>
              <a:ext cx="300355" cy="489584"/>
            </a:xfrm>
            <a:custGeom>
              <a:avLst/>
              <a:gdLst/>
              <a:ahLst/>
              <a:cxnLst/>
              <a:rect l="l" t="t" r="r" b="b"/>
              <a:pathLst>
                <a:path w="300355" h="489585">
                  <a:moveTo>
                    <a:pt x="159766" y="0"/>
                  </a:moveTo>
                  <a:lnTo>
                    <a:pt x="50165" y="46100"/>
                  </a:lnTo>
                  <a:lnTo>
                    <a:pt x="59817" y="125729"/>
                  </a:lnTo>
                  <a:lnTo>
                    <a:pt x="0" y="132968"/>
                  </a:lnTo>
                  <a:lnTo>
                    <a:pt x="10160" y="216915"/>
                  </a:lnTo>
                  <a:lnTo>
                    <a:pt x="69976" y="209676"/>
                  </a:lnTo>
                  <a:lnTo>
                    <a:pt x="90297" y="378587"/>
                  </a:lnTo>
                  <a:lnTo>
                    <a:pt x="104413" y="432429"/>
                  </a:lnTo>
                  <a:lnTo>
                    <a:pt x="131699" y="468804"/>
                  </a:lnTo>
                  <a:lnTo>
                    <a:pt x="172128" y="487725"/>
                  </a:lnTo>
                  <a:lnTo>
                    <a:pt x="225679" y="489203"/>
                  </a:lnTo>
                  <a:lnTo>
                    <a:pt x="249398" y="485439"/>
                  </a:lnTo>
                  <a:lnTo>
                    <a:pt x="269700" y="480425"/>
                  </a:lnTo>
                  <a:lnTo>
                    <a:pt x="286597" y="474148"/>
                  </a:lnTo>
                  <a:lnTo>
                    <a:pt x="300100" y="466597"/>
                  </a:lnTo>
                  <a:lnTo>
                    <a:pt x="289941" y="382396"/>
                  </a:lnTo>
                  <a:lnTo>
                    <a:pt x="280987" y="388111"/>
                  </a:lnTo>
                  <a:lnTo>
                    <a:pt x="272034" y="392493"/>
                  </a:lnTo>
                  <a:lnTo>
                    <a:pt x="263080" y="395541"/>
                  </a:lnTo>
                  <a:lnTo>
                    <a:pt x="254126" y="397255"/>
                  </a:lnTo>
                  <a:lnTo>
                    <a:pt x="233676" y="396067"/>
                  </a:lnTo>
                  <a:lnTo>
                    <a:pt x="218058" y="386984"/>
                  </a:lnTo>
                  <a:lnTo>
                    <a:pt x="207299" y="370020"/>
                  </a:lnTo>
                  <a:lnTo>
                    <a:pt x="201422" y="345186"/>
                  </a:lnTo>
                  <a:lnTo>
                    <a:pt x="183387" y="195961"/>
                  </a:lnTo>
                  <a:lnTo>
                    <a:pt x="266319" y="186054"/>
                  </a:lnTo>
                  <a:lnTo>
                    <a:pt x="256159" y="102107"/>
                  </a:lnTo>
                  <a:lnTo>
                    <a:pt x="173355" y="112013"/>
                  </a:lnTo>
                  <a:lnTo>
                    <a:pt x="15976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487676" y="3073908"/>
              <a:ext cx="300355" cy="489584"/>
            </a:xfrm>
            <a:custGeom>
              <a:avLst/>
              <a:gdLst/>
              <a:ahLst/>
              <a:cxnLst/>
              <a:rect l="l" t="t" r="r" b="b"/>
              <a:pathLst>
                <a:path w="300355" h="489585">
                  <a:moveTo>
                    <a:pt x="159766" y="0"/>
                  </a:moveTo>
                  <a:lnTo>
                    <a:pt x="173355" y="112013"/>
                  </a:lnTo>
                  <a:lnTo>
                    <a:pt x="256159" y="102107"/>
                  </a:lnTo>
                  <a:lnTo>
                    <a:pt x="266319" y="186054"/>
                  </a:lnTo>
                  <a:lnTo>
                    <a:pt x="183387" y="195961"/>
                  </a:lnTo>
                  <a:lnTo>
                    <a:pt x="201422" y="345186"/>
                  </a:lnTo>
                  <a:lnTo>
                    <a:pt x="207299" y="370020"/>
                  </a:lnTo>
                  <a:lnTo>
                    <a:pt x="218058" y="386984"/>
                  </a:lnTo>
                  <a:lnTo>
                    <a:pt x="233676" y="396067"/>
                  </a:lnTo>
                  <a:lnTo>
                    <a:pt x="254126" y="397255"/>
                  </a:lnTo>
                  <a:lnTo>
                    <a:pt x="263080" y="395541"/>
                  </a:lnTo>
                  <a:lnTo>
                    <a:pt x="272034" y="392493"/>
                  </a:lnTo>
                  <a:lnTo>
                    <a:pt x="280987" y="388111"/>
                  </a:lnTo>
                  <a:lnTo>
                    <a:pt x="289941" y="382396"/>
                  </a:lnTo>
                  <a:lnTo>
                    <a:pt x="300100" y="466597"/>
                  </a:lnTo>
                  <a:lnTo>
                    <a:pt x="286597" y="474148"/>
                  </a:lnTo>
                  <a:lnTo>
                    <a:pt x="269700" y="480425"/>
                  </a:lnTo>
                  <a:lnTo>
                    <a:pt x="249398" y="485439"/>
                  </a:lnTo>
                  <a:lnTo>
                    <a:pt x="225679" y="489203"/>
                  </a:lnTo>
                  <a:lnTo>
                    <a:pt x="172128" y="487725"/>
                  </a:lnTo>
                  <a:lnTo>
                    <a:pt x="131699" y="468804"/>
                  </a:lnTo>
                  <a:lnTo>
                    <a:pt x="104413" y="432429"/>
                  </a:lnTo>
                  <a:lnTo>
                    <a:pt x="90297" y="378587"/>
                  </a:lnTo>
                  <a:lnTo>
                    <a:pt x="69976" y="209676"/>
                  </a:lnTo>
                  <a:lnTo>
                    <a:pt x="10160" y="216915"/>
                  </a:lnTo>
                  <a:lnTo>
                    <a:pt x="0" y="132968"/>
                  </a:lnTo>
                  <a:lnTo>
                    <a:pt x="59817" y="125729"/>
                  </a:lnTo>
                  <a:lnTo>
                    <a:pt x="50165" y="46100"/>
                  </a:lnTo>
                  <a:lnTo>
                    <a:pt x="15976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819399" y="3136137"/>
              <a:ext cx="392430" cy="560070"/>
            </a:xfrm>
            <a:custGeom>
              <a:avLst/>
              <a:gdLst/>
              <a:ahLst/>
              <a:cxnLst/>
              <a:rect l="l" t="t" r="r" b="b"/>
              <a:pathLst>
                <a:path w="392430" h="560070">
                  <a:moveTo>
                    <a:pt x="279781" y="420624"/>
                  </a:moveTo>
                  <a:lnTo>
                    <a:pt x="181482" y="429895"/>
                  </a:lnTo>
                  <a:lnTo>
                    <a:pt x="160908" y="560069"/>
                  </a:lnTo>
                  <a:lnTo>
                    <a:pt x="231012" y="553466"/>
                  </a:lnTo>
                  <a:lnTo>
                    <a:pt x="279781" y="420624"/>
                  </a:lnTo>
                  <a:close/>
                </a:path>
                <a:path w="392430" h="560070">
                  <a:moveTo>
                    <a:pt x="114173" y="20320"/>
                  </a:moveTo>
                  <a:lnTo>
                    <a:pt x="0" y="30987"/>
                  </a:lnTo>
                  <a:lnTo>
                    <a:pt x="34798" y="400938"/>
                  </a:lnTo>
                  <a:lnTo>
                    <a:pt x="148970" y="390271"/>
                  </a:lnTo>
                  <a:lnTo>
                    <a:pt x="129158" y="179324"/>
                  </a:lnTo>
                  <a:lnTo>
                    <a:pt x="128801" y="162442"/>
                  </a:lnTo>
                  <a:lnTo>
                    <a:pt x="142875" y="119634"/>
                  </a:lnTo>
                  <a:lnTo>
                    <a:pt x="175486" y="95095"/>
                  </a:lnTo>
                  <a:lnTo>
                    <a:pt x="189483" y="92328"/>
                  </a:lnTo>
                  <a:lnTo>
                    <a:pt x="361870" y="92328"/>
                  </a:lnTo>
                  <a:lnTo>
                    <a:pt x="360781" y="86437"/>
                  </a:lnTo>
                  <a:lnTo>
                    <a:pt x="357345" y="78866"/>
                  </a:lnTo>
                  <a:lnTo>
                    <a:pt x="119761" y="78866"/>
                  </a:lnTo>
                  <a:lnTo>
                    <a:pt x="114173" y="20320"/>
                  </a:lnTo>
                  <a:close/>
                </a:path>
                <a:path w="392430" h="560070">
                  <a:moveTo>
                    <a:pt x="361870" y="92328"/>
                  </a:moveTo>
                  <a:lnTo>
                    <a:pt x="189483" y="92328"/>
                  </a:lnTo>
                  <a:lnTo>
                    <a:pt x="216894" y="95190"/>
                  </a:lnTo>
                  <a:lnTo>
                    <a:pt x="237601" y="109505"/>
                  </a:lnTo>
                  <a:lnTo>
                    <a:pt x="251616" y="135298"/>
                  </a:lnTo>
                  <a:lnTo>
                    <a:pt x="258952" y="172592"/>
                  </a:lnTo>
                  <a:lnTo>
                    <a:pt x="278256" y="378078"/>
                  </a:lnTo>
                  <a:lnTo>
                    <a:pt x="392049" y="367411"/>
                  </a:lnTo>
                  <a:lnTo>
                    <a:pt x="370839" y="140842"/>
                  </a:lnTo>
                  <a:lnTo>
                    <a:pt x="361870" y="92328"/>
                  </a:lnTo>
                  <a:close/>
                </a:path>
                <a:path w="392430" h="560070">
                  <a:moveTo>
                    <a:pt x="233680" y="0"/>
                  </a:moveTo>
                  <a:lnTo>
                    <a:pt x="197363" y="7641"/>
                  </a:lnTo>
                  <a:lnTo>
                    <a:pt x="166512" y="23320"/>
                  </a:lnTo>
                  <a:lnTo>
                    <a:pt x="141114" y="47023"/>
                  </a:lnTo>
                  <a:lnTo>
                    <a:pt x="121157" y="78739"/>
                  </a:lnTo>
                  <a:lnTo>
                    <a:pt x="119761" y="78866"/>
                  </a:lnTo>
                  <a:lnTo>
                    <a:pt x="357345" y="78866"/>
                  </a:lnTo>
                  <a:lnTo>
                    <a:pt x="342036" y="45143"/>
                  </a:lnTo>
                  <a:lnTo>
                    <a:pt x="314604" y="16969"/>
                  </a:lnTo>
                  <a:lnTo>
                    <a:pt x="278485" y="1919"/>
                  </a:lnTo>
                  <a:lnTo>
                    <a:pt x="23368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819399" y="3136137"/>
              <a:ext cx="392430" cy="560070"/>
            </a:xfrm>
            <a:custGeom>
              <a:avLst/>
              <a:gdLst/>
              <a:ahLst/>
              <a:cxnLst/>
              <a:rect l="l" t="t" r="r" b="b"/>
              <a:pathLst>
                <a:path w="392430" h="560070">
                  <a:moveTo>
                    <a:pt x="181482" y="429895"/>
                  </a:moveTo>
                  <a:lnTo>
                    <a:pt x="279781" y="420624"/>
                  </a:lnTo>
                  <a:lnTo>
                    <a:pt x="231012" y="553466"/>
                  </a:lnTo>
                  <a:lnTo>
                    <a:pt x="160908" y="560069"/>
                  </a:lnTo>
                  <a:lnTo>
                    <a:pt x="181482" y="429895"/>
                  </a:lnTo>
                  <a:close/>
                </a:path>
                <a:path w="392430" h="560070">
                  <a:moveTo>
                    <a:pt x="233680" y="0"/>
                  </a:moveTo>
                  <a:lnTo>
                    <a:pt x="278485" y="1919"/>
                  </a:lnTo>
                  <a:lnTo>
                    <a:pt x="314604" y="16969"/>
                  </a:lnTo>
                  <a:lnTo>
                    <a:pt x="342036" y="45143"/>
                  </a:lnTo>
                  <a:lnTo>
                    <a:pt x="360781" y="86437"/>
                  </a:lnTo>
                  <a:lnTo>
                    <a:pt x="370839" y="140842"/>
                  </a:lnTo>
                  <a:lnTo>
                    <a:pt x="392049" y="367411"/>
                  </a:lnTo>
                  <a:lnTo>
                    <a:pt x="278256" y="378078"/>
                  </a:lnTo>
                  <a:lnTo>
                    <a:pt x="258952" y="172592"/>
                  </a:lnTo>
                  <a:lnTo>
                    <a:pt x="251616" y="135298"/>
                  </a:lnTo>
                  <a:lnTo>
                    <a:pt x="237601" y="109505"/>
                  </a:lnTo>
                  <a:lnTo>
                    <a:pt x="216894" y="95190"/>
                  </a:lnTo>
                  <a:lnTo>
                    <a:pt x="189483" y="92328"/>
                  </a:lnTo>
                  <a:lnTo>
                    <a:pt x="175486" y="95095"/>
                  </a:lnTo>
                  <a:lnTo>
                    <a:pt x="142875" y="119634"/>
                  </a:lnTo>
                  <a:lnTo>
                    <a:pt x="128801" y="162442"/>
                  </a:lnTo>
                  <a:lnTo>
                    <a:pt x="129158" y="179324"/>
                  </a:lnTo>
                  <a:lnTo>
                    <a:pt x="148970" y="390271"/>
                  </a:lnTo>
                  <a:lnTo>
                    <a:pt x="34798" y="400938"/>
                  </a:lnTo>
                  <a:lnTo>
                    <a:pt x="0" y="30987"/>
                  </a:lnTo>
                  <a:lnTo>
                    <a:pt x="114173" y="20320"/>
                  </a:lnTo>
                  <a:lnTo>
                    <a:pt x="119761" y="78866"/>
                  </a:lnTo>
                  <a:lnTo>
                    <a:pt x="121157" y="78739"/>
                  </a:lnTo>
                  <a:lnTo>
                    <a:pt x="141114" y="47023"/>
                  </a:lnTo>
                  <a:lnTo>
                    <a:pt x="166512" y="23320"/>
                  </a:lnTo>
                  <a:lnTo>
                    <a:pt x="197363" y="7641"/>
                  </a:lnTo>
                  <a:lnTo>
                    <a:pt x="23368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274441" y="3102990"/>
              <a:ext cx="382270" cy="394970"/>
            </a:xfrm>
            <a:custGeom>
              <a:avLst/>
              <a:gdLst/>
              <a:ahLst/>
              <a:cxnLst/>
              <a:rect l="l" t="t" r="r" b="b"/>
              <a:pathLst>
                <a:path w="382270" h="394970">
                  <a:moveTo>
                    <a:pt x="358139" y="0"/>
                  </a:moveTo>
                  <a:lnTo>
                    <a:pt x="243967" y="7238"/>
                  </a:lnTo>
                  <a:lnTo>
                    <a:pt x="257556" y="219456"/>
                  </a:lnTo>
                  <a:lnTo>
                    <a:pt x="257557" y="237051"/>
                  </a:lnTo>
                  <a:lnTo>
                    <a:pt x="242824" y="279146"/>
                  </a:lnTo>
                  <a:lnTo>
                    <a:pt x="209498" y="301523"/>
                  </a:lnTo>
                  <a:lnTo>
                    <a:pt x="194945" y="303784"/>
                  </a:lnTo>
                  <a:lnTo>
                    <a:pt x="167389" y="300618"/>
                  </a:lnTo>
                  <a:lnTo>
                    <a:pt x="147002" y="287131"/>
                  </a:lnTo>
                  <a:lnTo>
                    <a:pt x="133758" y="263332"/>
                  </a:lnTo>
                  <a:lnTo>
                    <a:pt x="127635" y="229235"/>
                  </a:lnTo>
                  <a:lnTo>
                    <a:pt x="114046" y="15621"/>
                  </a:lnTo>
                  <a:lnTo>
                    <a:pt x="0" y="22860"/>
                  </a:lnTo>
                  <a:lnTo>
                    <a:pt x="14224" y="246634"/>
                  </a:lnTo>
                  <a:lnTo>
                    <a:pt x="22955" y="302473"/>
                  </a:lnTo>
                  <a:lnTo>
                    <a:pt x="41221" y="345175"/>
                  </a:lnTo>
                  <a:lnTo>
                    <a:pt x="69014" y="374741"/>
                  </a:lnTo>
                  <a:lnTo>
                    <a:pt x="106330" y="391170"/>
                  </a:lnTo>
                  <a:lnTo>
                    <a:pt x="153162" y="394462"/>
                  </a:lnTo>
                  <a:lnTo>
                    <a:pt x="186566" y="388199"/>
                  </a:lnTo>
                  <a:lnTo>
                    <a:pt x="215900" y="373983"/>
                  </a:lnTo>
                  <a:lnTo>
                    <a:pt x="241137" y="351813"/>
                  </a:lnTo>
                  <a:lnTo>
                    <a:pt x="262255" y="321691"/>
                  </a:lnTo>
                  <a:lnTo>
                    <a:pt x="264160" y="321563"/>
                  </a:lnTo>
                  <a:lnTo>
                    <a:pt x="267716" y="378079"/>
                  </a:lnTo>
                  <a:lnTo>
                    <a:pt x="381762" y="370839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274441" y="3102990"/>
              <a:ext cx="382270" cy="394970"/>
            </a:xfrm>
            <a:custGeom>
              <a:avLst/>
              <a:gdLst/>
              <a:ahLst/>
              <a:cxnLst/>
              <a:rect l="l" t="t" r="r" b="b"/>
              <a:pathLst>
                <a:path w="382270" h="394970">
                  <a:moveTo>
                    <a:pt x="0" y="22860"/>
                  </a:moveTo>
                  <a:lnTo>
                    <a:pt x="114046" y="15621"/>
                  </a:lnTo>
                  <a:lnTo>
                    <a:pt x="127635" y="229235"/>
                  </a:lnTo>
                  <a:lnTo>
                    <a:pt x="133758" y="263332"/>
                  </a:lnTo>
                  <a:lnTo>
                    <a:pt x="147002" y="287131"/>
                  </a:lnTo>
                  <a:lnTo>
                    <a:pt x="167389" y="300618"/>
                  </a:lnTo>
                  <a:lnTo>
                    <a:pt x="194945" y="303784"/>
                  </a:lnTo>
                  <a:lnTo>
                    <a:pt x="209498" y="301523"/>
                  </a:lnTo>
                  <a:lnTo>
                    <a:pt x="242824" y="279146"/>
                  </a:lnTo>
                  <a:lnTo>
                    <a:pt x="257557" y="237051"/>
                  </a:lnTo>
                  <a:lnTo>
                    <a:pt x="257556" y="219456"/>
                  </a:lnTo>
                  <a:lnTo>
                    <a:pt x="243967" y="7238"/>
                  </a:lnTo>
                  <a:lnTo>
                    <a:pt x="358139" y="0"/>
                  </a:lnTo>
                  <a:lnTo>
                    <a:pt x="381762" y="370839"/>
                  </a:lnTo>
                  <a:lnTo>
                    <a:pt x="267716" y="378079"/>
                  </a:lnTo>
                  <a:lnTo>
                    <a:pt x="264160" y="321563"/>
                  </a:lnTo>
                  <a:lnTo>
                    <a:pt x="262255" y="321691"/>
                  </a:lnTo>
                  <a:lnTo>
                    <a:pt x="241137" y="351813"/>
                  </a:lnTo>
                  <a:lnTo>
                    <a:pt x="215900" y="373983"/>
                  </a:lnTo>
                  <a:lnTo>
                    <a:pt x="186566" y="388199"/>
                  </a:lnTo>
                  <a:lnTo>
                    <a:pt x="153162" y="394462"/>
                  </a:lnTo>
                  <a:lnTo>
                    <a:pt x="106330" y="391170"/>
                  </a:lnTo>
                  <a:lnTo>
                    <a:pt x="69014" y="374741"/>
                  </a:lnTo>
                  <a:lnTo>
                    <a:pt x="41221" y="345175"/>
                  </a:lnTo>
                  <a:lnTo>
                    <a:pt x="22955" y="302473"/>
                  </a:lnTo>
                  <a:lnTo>
                    <a:pt x="14224" y="246634"/>
                  </a:lnTo>
                  <a:lnTo>
                    <a:pt x="0" y="2286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3957193" y="3080765"/>
              <a:ext cx="367665" cy="386080"/>
            </a:xfrm>
            <a:custGeom>
              <a:avLst/>
              <a:gdLst/>
              <a:ahLst/>
              <a:cxnLst/>
              <a:rect l="l" t="t" r="r" b="b"/>
              <a:pathLst>
                <a:path w="367664" h="386079">
                  <a:moveTo>
                    <a:pt x="358902" y="0"/>
                  </a:moveTo>
                  <a:lnTo>
                    <a:pt x="244602" y="2539"/>
                  </a:lnTo>
                  <a:lnTo>
                    <a:pt x="249301" y="215137"/>
                  </a:lnTo>
                  <a:lnTo>
                    <a:pt x="248586" y="232759"/>
                  </a:lnTo>
                  <a:lnTo>
                    <a:pt x="232156" y="274193"/>
                  </a:lnTo>
                  <a:lnTo>
                    <a:pt x="197955" y="295213"/>
                  </a:lnTo>
                  <a:lnTo>
                    <a:pt x="183387" y="296925"/>
                  </a:lnTo>
                  <a:lnTo>
                    <a:pt x="155952" y="292592"/>
                  </a:lnTo>
                  <a:lnTo>
                    <a:pt x="136112" y="278257"/>
                  </a:lnTo>
                  <a:lnTo>
                    <a:pt x="123844" y="253920"/>
                  </a:lnTo>
                  <a:lnTo>
                    <a:pt x="119126" y="219583"/>
                  </a:lnTo>
                  <a:lnTo>
                    <a:pt x="114300" y="5587"/>
                  </a:lnTo>
                  <a:lnTo>
                    <a:pt x="0" y="8128"/>
                  </a:lnTo>
                  <a:lnTo>
                    <a:pt x="5080" y="232283"/>
                  </a:lnTo>
                  <a:lnTo>
                    <a:pt x="11542" y="288471"/>
                  </a:lnTo>
                  <a:lnTo>
                    <a:pt x="28039" y="331913"/>
                  </a:lnTo>
                  <a:lnTo>
                    <a:pt x="54576" y="362603"/>
                  </a:lnTo>
                  <a:lnTo>
                    <a:pt x="91159" y="380533"/>
                  </a:lnTo>
                  <a:lnTo>
                    <a:pt x="137795" y="385699"/>
                  </a:lnTo>
                  <a:lnTo>
                    <a:pt x="171442" y="380865"/>
                  </a:lnTo>
                  <a:lnTo>
                    <a:pt x="201326" y="367887"/>
                  </a:lnTo>
                  <a:lnTo>
                    <a:pt x="227449" y="346765"/>
                  </a:lnTo>
                  <a:lnTo>
                    <a:pt x="249809" y="317500"/>
                  </a:lnTo>
                  <a:lnTo>
                    <a:pt x="251714" y="317500"/>
                  </a:lnTo>
                  <a:lnTo>
                    <a:pt x="252984" y="374142"/>
                  </a:lnTo>
                  <a:lnTo>
                    <a:pt x="367157" y="371475"/>
                  </a:lnTo>
                  <a:lnTo>
                    <a:pt x="35890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957193" y="3080765"/>
              <a:ext cx="367665" cy="386080"/>
            </a:xfrm>
            <a:custGeom>
              <a:avLst/>
              <a:gdLst/>
              <a:ahLst/>
              <a:cxnLst/>
              <a:rect l="l" t="t" r="r" b="b"/>
              <a:pathLst>
                <a:path w="367664" h="386079">
                  <a:moveTo>
                    <a:pt x="0" y="8128"/>
                  </a:moveTo>
                  <a:lnTo>
                    <a:pt x="114300" y="5587"/>
                  </a:lnTo>
                  <a:lnTo>
                    <a:pt x="119126" y="219583"/>
                  </a:lnTo>
                  <a:lnTo>
                    <a:pt x="123844" y="253920"/>
                  </a:lnTo>
                  <a:lnTo>
                    <a:pt x="136112" y="278257"/>
                  </a:lnTo>
                  <a:lnTo>
                    <a:pt x="155952" y="292592"/>
                  </a:lnTo>
                  <a:lnTo>
                    <a:pt x="183387" y="296925"/>
                  </a:lnTo>
                  <a:lnTo>
                    <a:pt x="197955" y="295213"/>
                  </a:lnTo>
                  <a:lnTo>
                    <a:pt x="232156" y="274193"/>
                  </a:lnTo>
                  <a:lnTo>
                    <a:pt x="248586" y="232759"/>
                  </a:lnTo>
                  <a:lnTo>
                    <a:pt x="249301" y="215137"/>
                  </a:lnTo>
                  <a:lnTo>
                    <a:pt x="244602" y="2539"/>
                  </a:lnTo>
                  <a:lnTo>
                    <a:pt x="358902" y="0"/>
                  </a:lnTo>
                  <a:lnTo>
                    <a:pt x="367157" y="371475"/>
                  </a:lnTo>
                  <a:lnTo>
                    <a:pt x="252984" y="374142"/>
                  </a:lnTo>
                  <a:lnTo>
                    <a:pt x="251714" y="317500"/>
                  </a:lnTo>
                  <a:lnTo>
                    <a:pt x="249809" y="317500"/>
                  </a:lnTo>
                  <a:lnTo>
                    <a:pt x="227449" y="346765"/>
                  </a:lnTo>
                  <a:lnTo>
                    <a:pt x="201326" y="367887"/>
                  </a:lnTo>
                  <a:lnTo>
                    <a:pt x="171442" y="380865"/>
                  </a:lnTo>
                  <a:lnTo>
                    <a:pt x="137795" y="385699"/>
                  </a:lnTo>
                  <a:lnTo>
                    <a:pt x="91159" y="380533"/>
                  </a:lnTo>
                  <a:lnTo>
                    <a:pt x="54576" y="362603"/>
                  </a:lnTo>
                  <a:lnTo>
                    <a:pt x="28039" y="331913"/>
                  </a:lnTo>
                  <a:lnTo>
                    <a:pt x="11542" y="288471"/>
                  </a:lnTo>
                  <a:lnTo>
                    <a:pt x="5080" y="232283"/>
                  </a:lnTo>
                  <a:lnTo>
                    <a:pt x="0" y="8128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4423282" y="3072002"/>
              <a:ext cx="360045" cy="381635"/>
            </a:xfrm>
            <a:custGeom>
              <a:avLst/>
              <a:gdLst/>
              <a:ahLst/>
              <a:cxnLst/>
              <a:rect l="l" t="t" r="r" b="b"/>
              <a:pathLst>
                <a:path w="360045" h="381635">
                  <a:moveTo>
                    <a:pt x="237362" y="0"/>
                  </a:moveTo>
                  <a:lnTo>
                    <a:pt x="200507" y="4050"/>
                  </a:lnTo>
                  <a:lnTo>
                    <a:pt x="168259" y="16589"/>
                  </a:lnTo>
                  <a:lnTo>
                    <a:pt x="140654" y="37629"/>
                  </a:lnTo>
                  <a:lnTo>
                    <a:pt x="117728" y="67183"/>
                  </a:lnTo>
                  <a:lnTo>
                    <a:pt x="116204" y="67183"/>
                  </a:lnTo>
                  <a:lnTo>
                    <a:pt x="116458" y="8382"/>
                  </a:lnTo>
                  <a:lnTo>
                    <a:pt x="1777" y="7874"/>
                  </a:lnTo>
                  <a:lnTo>
                    <a:pt x="0" y="379475"/>
                  </a:lnTo>
                  <a:lnTo>
                    <a:pt x="114680" y="379984"/>
                  </a:lnTo>
                  <a:lnTo>
                    <a:pt x="115696" y="168148"/>
                  </a:lnTo>
                  <a:lnTo>
                    <a:pt x="116984" y="151310"/>
                  </a:lnTo>
                  <a:lnTo>
                    <a:pt x="135254" y="110109"/>
                  </a:lnTo>
                  <a:lnTo>
                    <a:pt x="170062" y="88856"/>
                  </a:lnTo>
                  <a:lnTo>
                    <a:pt x="184276" y="87502"/>
                  </a:lnTo>
                  <a:lnTo>
                    <a:pt x="211256" y="93053"/>
                  </a:lnTo>
                  <a:lnTo>
                    <a:pt x="230473" y="109331"/>
                  </a:lnTo>
                  <a:lnTo>
                    <a:pt x="241927" y="136348"/>
                  </a:lnTo>
                  <a:lnTo>
                    <a:pt x="245617" y="174117"/>
                  </a:lnTo>
                  <a:lnTo>
                    <a:pt x="244601" y="380619"/>
                  </a:lnTo>
                  <a:lnTo>
                    <a:pt x="358901" y="381126"/>
                  </a:lnTo>
                  <a:lnTo>
                    <a:pt x="360044" y="153670"/>
                  </a:lnTo>
                  <a:lnTo>
                    <a:pt x="355381" y="98515"/>
                  </a:lnTo>
                  <a:lnTo>
                    <a:pt x="340781" y="55577"/>
                  </a:lnTo>
                  <a:lnTo>
                    <a:pt x="316245" y="24849"/>
                  </a:lnTo>
                  <a:lnTo>
                    <a:pt x="281772" y="6325"/>
                  </a:lnTo>
                  <a:lnTo>
                    <a:pt x="23736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423282" y="3072002"/>
              <a:ext cx="360045" cy="381635"/>
            </a:xfrm>
            <a:custGeom>
              <a:avLst/>
              <a:gdLst/>
              <a:ahLst/>
              <a:cxnLst/>
              <a:rect l="l" t="t" r="r" b="b"/>
              <a:pathLst>
                <a:path w="360045" h="381635">
                  <a:moveTo>
                    <a:pt x="237362" y="0"/>
                  </a:moveTo>
                  <a:lnTo>
                    <a:pt x="281772" y="6325"/>
                  </a:lnTo>
                  <a:lnTo>
                    <a:pt x="316245" y="24849"/>
                  </a:lnTo>
                  <a:lnTo>
                    <a:pt x="340781" y="55577"/>
                  </a:lnTo>
                  <a:lnTo>
                    <a:pt x="355381" y="98515"/>
                  </a:lnTo>
                  <a:lnTo>
                    <a:pt x="360044" y="153670"/>
                  </a:lnTo>
                  <a:lnTo>
                    <a:pt x="358901" y="381126"/>
                  </a:lnTo>
                  <a:lnTo>
                    <a:pt x="244601" y="380619"/>
                  </a:lnTo>
                  <a:lnTo>
                    <a:pt x="245617" y="174117"/>
                  </a:lnTo>
                  <a:lnTo>
                    <a:pt x="241927" y="136348"/>
                  </a:lnTo>
                  <a:lnTo>
                    <a:pt x="230473" y="109331"/>
                  </a:lnTo>
                  <a:lnTo>
                    <a:pt x="211256" y="93053"/>
                  </a:lnTo>
                  <a:lnTo>
                    <a:pt x="184276" y="87502"/>
                  </a:lnTo>
                  <a:lnTo>
                    <a:pt x="170062" y="88856"/>
                  </a:lnTo>
                  <a:lnTo>
                    <a:pt x="135254" y="110109"/>
                  </a:lnTo>
                  <a:lnTo>
                    <a:pt x="116984" y="151310"/>
                  </a:lnTo>
                  <a:lnTo>
                    <a:pt x="114680" y="379984"/>
                  </a:lnTo>
                  <a:lnTo>
                    <a:pt x="0" y="379475"/>
                  </a:lnTo>
                  <a:lnTo>
                    <a:pt x="1777" y="7874"/>
                  </a:lnTo>
                  <a:lnTo>
                    <a:pt x="116458" y="8382"/>
                  </a:lnTo>
                  <a:lnTo>
                    <a:pt x="116204" y="67183"/>
                  </a:lnTo>
                  <a:lnTo>
                    <a:pt x="117728" y="67183"/>
                  </a:lnTo>
                  <a:lnTo>
                    <a:pt x="140654" y="37629"/>
                  </a:lnTo>
                  <a:lnTo>
                    <a:pt x="168259" y="16589"/>
                  </a:lnTo>
                  <a:lnTo>
                    <a:pt x="200507" y="4050"/>
                  </a:lnTo>
                  <a:lnTo>
                    <a:pt x="23736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5085969" y="3089655"/>
              <a:ext cx="368935" cy="387350"/>
            </a:xfrm>
            <a:custGeom>
              <a:avLst/>
              <a:gdLst/>
              <a:ahLst/>
              <a:cxnLst/>
              <a:rect l="l" t="t" r="r" b="b"/>
              <a:pathLst>
                <a:path w="368935" h="387350">
                  <a:moveTo>
                    <a:pt x="16636" y="0"/>
                  </a:moveTo>
                  <a:lnTo>
                    <a:pt x="0" y="371221"/>
                  </a:lnTo>
                  <a:lnTo>
                    <a:pt x="114553" y="376428"/>
                  </a:lnTo>
                  <a:lnTo>
                    <a:pt x="124078" y="164719"/>
                  </a:lnTo>
                  <a:lnTo>
                    <a:pt x="126007" y="147931"/>
                  </a:lnTo>
                  <a:lnTo>
                    <a:pt x="145795" y="107569"/>
                  </a:lnTo>
                  <a:lnTo>
                    <a:pt x="181568" y="87673"/>
                  </a:lnTo>
                  <a:lnTo>
                    <a:pt x="195833" y="86868"/>
                  </a:lnTo>
                  <a:lnTo>
                    <a:pt x="222523" y="93509"/>
                  </a:lnTo>
                  <a:lnTo>
                    <a:pt x="241045" y="110569"/>
                  </a:lnTo>
                  <a:lnTo>
                    <a:pt x="251376" y="138035"/>
                  </a:lnTo>
                  <a:lnTo>
                    <a:pt x="253491" y="175895"/>
                  </a:lnTo>
                  <a:lnTo>
                    <a:pt x="244347" y="382270"/>
                  </a:lnTo>
                  <a:lnTo>
                    <a:pt x="358520" y="387350"/>
                  </a:lnTo>
                  <a:lnTo>
                    <a:pt x="368680" y="160020"/>
                  </a:lnTo>
                  <a:lnTo>
                    <a:pt x="366226" y="104729"/>
                  </a:lnTo>
                  <a:lnTo>
                    <a:pt x="353371" y="61234"/>
                  </a:lnTo>
                  <a:lnTo>
                    <a:pt x="330111" y="29535"/>
                  </a:lnTo>
                  <a:lnTo>
                    <a:pt x="296439" y="9631"/>
                  </a:lnTo>
                  <a:lnTo>
                    <a:pt x="252348" y="1524"/>
                  </a:lnTo>
                  <a:lnTo>
                    <a:pt x="215344" y="4143"/>
                  </a:lnTo>
                  <a:lnTo>
                    <a:pt x="182625" y="15430"/>
                  </a:lnTo>
                  <a:lnTo>
                    <a:pt x="154193" y="35385"/>
                  </a:lnTo>
                  <a:lnTo>
                    <a:pt x="130047" y="64008"/>
                  </a:lnTo>
                  <a:lnTo>
                    <a:pt x="128523" y="63881"/>
                  </a:lnTo>
                  <a:lnTo>
                    <a:pt x="131190" y="5207"/>
                  </a:lnTo>
                  <a:lnTo>
                    <a:pt x="1663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5085969" y="3089655"/>
              <a:ext cx="368935" cy="387350"/>
            </a:xfrm>
            <a:custGeom>
              <a:avLst/>
              <a:gdLst/>
              <a:ahLst/>
              <a:cxnLst/>
              <a:rect l="l" t="t" r="r" b="b"/>
              <a:pathLst>
                <a:path w="368935" h="387350">
                  <a:moveTo>
                    <a:pt x="252348" y="1524"/>
                  </a:moveTo>
                  <a:lnTo>
                    <a:pt x="296439" y="9631"/>
                  </a:lnTo>
                  <a:lnTo>
                    <a:pt x="330111" y="29535"/>
                  </a:lnTo>
                  <a:lnTo>
                    <a:pt x="353371" y="61234"/>
                  </a:lnTo>
                  <a:lnTo>
                    <a:pt x="366226" y="104729"/>
                  </a:lnTo>
                  <a:lnTo>
                    <a:pt x="368680" y="160020"/>
                  </a:lnTo>
                  <a:lnTo>
                    <a:pt x="358520" y="387350"/>
                  </a:lnTo>
                  <a:lnTo>
                    <a:pt x="244347" y="382270"/>
                  </a:lnTo>
                  <a:lnTo>
                    <a:pt x="253491" y="175895"/>
                  </a:lnTo>
                  <a:lnTo>
                    <a:pt x="251376" y="138035"/>
                  </a:lnTo>
                  <a:lnTo>
                    <a:pt x="241045" y="110569"/>
                  </a:lnTo>
                  <a:lnTo>
                    <a:pt x="222523" y="93509"/>
                  </a:lnTo>
                  <a:lnTo>
                    <a:pt x="195833" y="86868"/>
                  </a:lnTo>
                  <a:lnTo>
                    <a:pt x="181568" y="87673"/>
                  </a:lnTo>
                  <a:lnTo>
                    <a:pt x="145795" y="107569"/>
                  </a:lnTo>
                  <a:lnTo>
                    <a:pt x="126007" y="147931"/>
                  </a:lnTo>
                  <a:lnTo>
                    <a:pt x="114553" y="376428"/>
                  </a:lnTo>
                  <a:lnTo>
                    <a:pt x="0" y="371221"/>
                  </a:lnTo>
                  <a:lnTo>
                    <a:pt x="16636" y="0"/>
                  </a:lnTo>
                  <a:lnTo>
                    <a:pt x="131190" y="5207"/>
                  </a:lnTo>
                  <a:lnTo>
                    <a:pt x="128523" y="63881"/>
                  </a:lnTo>
                  <a:lnTo>
                    <a:pt x="130047" y="64008"/>
                  </a:lnTo>
                  <a:lnTo>
                    <a:pt x="154193" y="35385"/>
                  </a:lnTo>
                  <a:lnTo>
                    <a:pt x="182625" y="15430"/>
                  </a:lnTo>
                  <a:lnTo>
                    <a:pt x="215344" y="4143"/>
                  </a:lnTo>
                  <a:lnTo>
                    <a:pt x="252348" y="1524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5513831" y="3113786"/>
              <a:ext cx="356870" cy="390525"/>
            </a:xfrm>
            <a:custGeom>
              <a:avLst/>
              <a:gdLst/>
              <a:ahLst/>
              <a:cxnLst/>
              <a:rect l="l" t="t" r="r" b="b"/>
              <a:pathLst>
                <a:path w="356870" h="390525">
                  <a:moveTo>
                    <a:pt x="199516" y="0"/>
                  </a:moveTo>
                  <a:lnTo>
                    <a:pt x="126507" y="8381"/>
                  </a:lnTo>
                  <a:lnTo>
                    <a:pt x="63880" y="44576"/>
                  </a:lnTo>
                  <a:lnTo>
                    <a:pt x="19224" y="105251"/>
                  </a:lnTo>
                  <a:lnTo>
                    <a:pt x="6427" y="143517"/>
                  </a:lnTo>
                  <a:lnTo>
                    <a:pt x="0" y="187071"/>
                  </a:lnTo>
                  <a:lnTo>
                    <a:pt x="121" y="229334"/>
                  </a:lnTo>
                  <a:lnTo>
                    <a:pt x="6778" y="267144"/>
                  </a:lnTo>
                  <a:lnTo>
                    <a:pt x="39750" y="329311"/>
                  </a:lnTo>
                  <a:lnTo>
                    <a:pt x="96726" y="370919"/>
                  </a:lnTo>
                  <a:lnTo>
                    <a:pt x="133387" y="382906"/>
                  </a:lnTo>
                  <a:lnTo>
                    <a:pt x="175513" y="389000"/>
                  </a:lnTo>
                  <a:lnTo>
                    <a:pt x="214832" y="390076"/>
                  </a:lnTo>
                  <a:lnTo>
                    <a:pt x="250507" y="387413"/>
                  </a:lnTo>
                  <a:lnTo>
                    <a:pt x="282563" y="381035"/>
                  </a:lnTo>
                  <a:lnTo>
                    <a:pt x="311022" y="370966"/>
                  </a:lnTo>
                  <a:lnTo>
                    <a:pt x="315333" y="310062"/>
                  </a:lnTo>
                  <a:lnTo>
                    <a:pt x="237158" y="310062"/>
                  </a:lnTo>
                  <a:lnTo>
                    <a:pt x="207390" y="309752"/>
                  </a:lnTo>
                  <a:lnTo>
                    <a:pt x="165385" y="301753"/>
                  </a:lnTo>
                  <a:lnTo>
                    <a:pt x="135382" y="284432"/>
                  </a:lnTo>
                  <a:lnTo>
                    <a:pt x="117379" y="257800"/>
                  </a:lnTo>
                  <a:lnTo>
                    <a:pt x="111378" y="221868"/>
                  </a:lnTo>
                  <a:lnTo>
                    <a:pt x="354408" y="221868"/>
                  </a:lnTo>
                  <a:lnTo>
                    <a:pt x="356615" y="190880"/>
                  </a:lnTo>
                  <a:lnTo>
                    <a:pt x="356578" y="161289"/>
                  </a:lnTo>
                  <a:lnTo>
                    <a:pt x="252094" y="161289"/>
                  </a:lnTo>
                  <a:lnTo>
                    <a:pt x="115569" y="151637"/>
                  </a:lnTo>
                  <a:lnTo>
                    <a:pt x="134215" y="107971"/>
                  </a:lnTo>
                  <a:lnTo>
                    <a:pt x="167290" y="80994"/>
                  </a:lnTo>
                  <a:lnTo>
                    <a:pt x="193293" y="77088"/>
                  </a:lnTo>
                  <a:lnTo>
                    <a:pt x="334200" y="77088"/>
                  </a:lnTo>
                  <a:lnTo>
                    <a:pt x="321437" y="57023"/>
                  </a:lnTo>
                  <a:lnTo>
                    <a:pt x="298511" y="34236"/>
                  </a:lnTo>
                  <a:lnTo>
                    <a:pt x="270525" y="17129"/>
                  </a:lnTo>
                  <a:lnTo>
                    <a:pt x="237515" y="5713"/>
                  </a:lnTo>
                  <a:lnTo>
                    <a:pt x="199516" y="0"/>
                  </a:lnTo>
                  <a:close/>
                </a:path>
                <a:path w="356870" h="390525">
                  <a:moveTo>
                    <a:pt x="316864" y="288416"/>
                  </a:moveTo>
                  <a:lnTo>
                    <a:pt x="291883" y="299394"/>
                  </a:lnTo>
                  <a:lnTo>
                    <a:pt x="265318" y="306609"/>
                  </a:lnTo>
                  <a:lnTo>
                    <a:pt x="237158" y="310062"/>
                  </a:lnTo>
                  <a:lnTo>
                    <a:pt x="315333" y="310062"/>
                  </a:lnTo>
                  <a:lnTo>
                    <a:pt x="316864" y="288416"/>
                  </a:lnTo>
                  <a:close/>
                </a:path>
                <a:path w="356870" h="390525">
                  <a:moveTo>
                    <a:pt x="354408" y="221868"/>
                  </a:moveTo>
                  <a:lnTo>
                    <a:pt x="111378" y="221868"/>
                  </a:lnTo>
                  <a:lnTo>
                    <a:pt x="353187" y="239013"/>
                  </a:lnTo>
                  <a:lnTo>
                    <a:pt x="354408" y="221868"/>
                  </a:lnTo>
                  <a:close/>
                </a:path>
                <a:path w="356870" h="390525">
                  <a:moveTo>
                    <a:pt x="334200" y="77088"/>
                  </a:moveTo>
                  <a:lnTo>
                    <a:pt x="193293" y="77088"/>
                  </a:lnTo>
                  <a:lnTo>
                    <a:pt x="221126" y="84066"/>
                  </a:lnTo>
                  <a:lnTo>
                    <a:pt x="240220" y="100425"/>
                  </a:lnTo>
                  <a:lnTo>
                    <a:pt x="250551" y="126166"/>
                  </a:lnTo>
                  <a:lnTo>
                    <a:pt x="252094" y="161289"/>
                  </a:lnTo>
                  <a:lnTo>
                    <a:pt x="356578" y="161289"/>
                  </a:lnTo>
                  <a:lnTo>
                    <a:pt x="356566" y="151570"/>
                  </a:lnTo>
                  <a:lnTo>
                    <a:pt x="350694" y="116141"/>
                  </a:lnTo>
                  <a:lnTo>
                    <a:pt x="338988" y="84617"/>
                  </a:lnTo>
                  <a:lnTo>
                    <a:pt x="334200" y="7708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624321" y="3185794"/>
              <a:ext cx="146684" cy="9436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513831" y="3113786"/>
              <a:ext cx="356870" cy="390525"/>
            </a:xfrm>
            <a:custGeom>
              <a:avLst/>
              <a:gdLst/>
              <a:ahLst/>
              <a:cxnLst/>
              <a:rect l="l" t="t" r="r" b="b"/>
              <a:pathLst>
                <a:path w="356870" h="390525">
                  <a:moveTo>
                    <a:pt x="199516" y="0"/>
                  </a:moveTo>
                  <a:lnTo>
                    <a:pt x="237515" y="5713"/>
                  </a:lnTo>
                  <a:lnTo>
                    <a:pt x="298511" y="34236"/>
                  </a:lnTo>
                  <a:lnTo>
                    <a:pt x="338988" y="84617"/>
                  </a:lnTo>
                  <a:lnTo>
                    <a:pt x="356566" y="151570"/>
                  </a:lnTo>
                  <a:lnTo>
                    <a:pt x="356615" y="190880"/>
                  </a:lnTo>
                  <a:lnTo>
                    <a:pt x="353187" y="239013"/>
                  </a:lnTo>
                  <a:lnTo>
                    <a:pt x="111378" y="221868"/>
                  </a:lnTo>
                  <a:lnTo>
                    <a:pt x="117379" y="257800"/>
                  </a:lnTo>
                  <a:lnTo>
                    <a:pt x="135382" y="284432"/>
                  </a:lnTo>
                  <a:lnTo>
                    <a:pt x="165385" y="301753"/>
                  </a:lnTo>
                  <a:lnTo>
                    <a:pt x="207390" y="309752"/>
                  </a:lnTo>
                  <a:lnTo>
                    <a:pt x="237158" y="310062"/>
                  </a:lnTo>
                  <a:lnTo>
                    <a:pt x="265318" y="306609"/>
                  </a:lnTo>
                  <a:lnTo>
                    <a:pt x="291883" y="299394"/>
                  </a:lnTo>
                  <a:lnTo>
                    <a:pt x="316864" y="288416"/>
                  </a:lnTo>
                  <a:lnTo>
                    <a:pt x="311022" y="370966"/>
                  </a:lnTo>
                  <a:lnTo>
                    <a:pt x="282563" y="381035"/>
                  </a:lnTo>
                  <a:lnTo>
                    <a:pt x="250507" y="387413"/>
                  </a:lnTo>
                  <a:lnTo>
                    <a:pt x="214832" y="390076"/>
                  </a:lnTo>
                  <a:lnTo>
                    <a:pt x="175513" y="389000"/>
                  </a:lnTo>
                  <a:lnTo>
                    <a:pt x="133387" y="382906"/>
                  </a:lnTo>
                  <a:lnTo>
                    <a:pt x="96726" y="370919"/>
                  </a:lnTo>
                  <a:lnTo>
                    <a:pt x="39750" y="329311"/>
                  </a:lnTo>
                  <a:lnTo>
                    <a:pt x="6778" y="267144"/>
                  </a:lnTo>
                  <a:lnTo>
                    <a:pt x="121" y="229334"/>
                  </a:lnTo>
                  <a:lnTo>
                    <a:pt x="0" y="187071"/>
                  </a:lnTo>
                  <a:lnTo>
                    <a:pt x="6427" y="143517"/>
                  </a:lnTo>
                  <a:lnTo>
                    <a:pt x="19224" y="105251"/>
                  </a:lnTo>
                  <a:lnTo>
                    <a:pt x="38379" y="72270"/>
                  </a:lnTo>
                  <a:lnTo>
                    <a:pt x="93914" y="23002"/>
                  </a:lnTo>
                  <a:lnTo>
                    <a:pt x="161696" y="714"/>
                  </a:lnTo>
                  <a:lnTo>
                    <a:pt x="19951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5923152" y="2972585"/>
              <a:ext cx="298450" cy="553720"/>
            </a:xfrm>
            <a:custGeom>
              <a:avLst/>
              <a:gdLst/>
              <a:ahLst/>
              <a:cxnLst/>
              <a:rect l="l" t="t" r="r" b="b"/>
              <a:pathLst>
                <a:path w="298450" h="553720">
                  <a:moveTo>
                    <a:pt x="207000" y="0"/>
                  </a:moveTo>
                  <a:lnTo>
                    <a:pt x="149226" y="14096"/>
                  </a:lnTo>
                  <a:lnTo>
                    <a:pt x="105193" y="48071"/>
                  </a:lnTo>
                  <a:lnTo>
                    <a:pt x="79805" y="97065"/>
                  </a:lnTo>
                  <a:lnTo>
                    <a:pt x="70104" y="172823"/>
                  </a:lnTo>
                  <a:lnTo>
                    <a:pt x="8000" y="166981"/>
                  </a:lnTo>
                  <a:lnTo>
                    <a:pt x="0" y="251055"/>
                  </a:lnTo>
                  <a:lnTo>
                    <a:pt x="62230" y="256897"/>
                  </a:lnTo>
                  <a:lnTo>
                    <a:pt x="35306" y="542774"/>
                  </a:lnTo>
                  <a:lnTo>
                    <a:pt x="149098" y="553442"/>
                  </a:lnTo>
                  <a:lnTo>
                    <a:pt x="176022" y="267692"/>
                  </a:lnTo>
                  <a:lnTo>
                    <a:pt x="260476" y="275566"/>
                  </a:lnTo>
                  <a:lnTo>
                    <a:pt x="268477" y="191492"/>
                  </a:lnTo>
                  <a:lnTo>
                    <a:pt x="183896" y="183491"/>
                  </a:lnTo>
                  <a:lnTo>
                    <a:pt x="187579" y="144121"/>
                  </a:lnTo>
                  <a:lnTo>
                    <a:pt x="193490" y="118356"/>
                  </a:lnTo>
                  <a:lnTo>
                    <a:pt x="205533" y="100687"/>
                  </a:lnTo>
                  <a:lnTo>
                    <a:pt x="223744" y="91114"/>
                  </a:lnTo>
                  <a:lnTo>
                    <a:pt x="248158" y="89638"/>
                  </a:lnTo>
                  <a:lnTo>
                    <a:pt x="258323" y="91140"/>
                  </a:lnTo>
                  <a:lnTo>
                    <a:pt x="268620" y="93749"/>
                  </a:lnTo>
                  <a:lnTo>
                    <a:pt x="279036" y="97478"/>
                  </a:lnTo>
                  <a:lnTo>
                    <a:pt x="289560" y="102338"/>
                  </a:lnTo>
                  <a:lnTo>
                    <a:pt x="297942" y="13438"/>
                  </a:lnTo>
                  <a:lnTo>
                    <a:pt x="285940" y="9132"/>
                  </a:lnTo>
                  <a:lnTo>
                    <a:pt x="272415" y="5564"/>
                  </a:lnTo>
                  <a:lnTo>
                    <a:pt x="257365" y="2758"/>
                  </a:lnTo>
                  <a:lnTo>
                    <a:pt x="240792" y="738"/>
                  </a:lnTo>
                  <a:lnTo>
                    <a:pt x="2070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923152" y="2972585"/>
              <a:ext cx="298450" cy="553720"/>
            </a:xfrm>
            <a:custGeom>
              <a:avLst/>
              <a:gdLst/>
              <a:ahLst/>
              <a:cxnLst/>
              <a:rect l="l" t="t" r="r" b="b"/>
              <a:pathLst>
                <a:path w="298450" h="553720">
                  <a:moveTo>
                    <a:pt x="240792" y="738"/>
                  </a:moveTo>
                  <a:lnTo>
                    <a:pt x="257365" y="2758"/>
                  </a:lnTo>
                  <a:lnTo>
                    <a:pt x="272415" y="5564"/>
                  </a:lnTo>
                  <a:lnTo>
                    <a:pt x="285940" y="9132"/>
                  </a:lnTo>
                  <a:lnTo>
                    <a:pt x="297942" y="13438"/>
                  </a:lnTo>
                  <a:lnTo>
                    <a:pt x="289560" y="102338"/>
                  </a:lnTo>
                  <a:lnTo>
                    <a:pt x="279036" y="97478"/>
                  </a:lnTo>
                  <a:lnTo>
                    <a:pt x="268620" y="93749"/>
                  </a:lnTo>
                  <a:lnTo>
                    <a:pt x="258323" y="91140"/>
                  </a:lnTo>
                  <a:lnTo>
                    <a:pt x="248158" y="89638"/>
                  </a:lnTo>
                  <a:lnTo>
                    <a:pt x="223744" y="91114"/>
                  </a:lnTo>
                  <a:lnTo>
                    <a:pt x="205533" y="100687"/>
                  </a:lnTo>
                  <a:lnTo>
                    <a:pt x="193490" y="118356"/>
                  </a:lnTo>
                  <a:lnTo>
                    <a:pt x="187579" y="144121"/>
                  </a:lnTo>
                  <a:lnTo>
                    <a:pt x="183896" y="183491"/>
                  </a:lnTo>
                  <a:lnTo>
                    <a:pt x="268477" y="191492"/>
                  </a:lnTo>
                  <a:lnTo>
                    <a:pt x="260476" y="275566"/>
                  </a:lnTo>
                  <a:lnTo>
                    <a:pt x="176022" y="267692"/>
                  </a:lnTo>
                  <a:lnTo>
                    <a:pt x="149098" y="553442"/>
                  </a:lnTo>
                  <a:lnTo>
                    <a:pt x="35306" y="542774"/>
                  </a:lnTo>
                  <a:lnTo>
                    <a:pt x="62230" y="256897"/>
                  </a:lnTo>
                  <a:lnTo>
                    <a:pt x="0" y="251055"/>
                  </a:lnTo>
                  <a:lnTo>
                    <a:pt x="8000" y="166981"/>
                  </a:lnTo>
                  <a:lnTo>
                    <a:pt x="70104" y="172823"/>
                  </a:lnTo>
                  <a:lnTo>
                    <a:pt x="74422" y="126849"/>
                  </a:lnTo>
                  <a:lnTo>
                    <a:pt x="79805" y="97065"/>
                  </a:lnTo>
                  <a:lnTo>
                    <a:pt x="105193" y="48071"/>
                  </a:lnTo>
                  <a:lnTo>
                    <a:pt x="149226" y="14096"/>
                  </a:lnTo>
                  <a:lnTo>
                    <a:pt x="207000" y="0"/>
                  </a:lnTo>
                  <a:lnTo>
                    <a:pt x="240792" y="738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212728" y="3181393"/>
              <a:ext cx="403860" cy="390525"/>
            </a:xfrm>
            <a:custGeom>
              <a:avLst/>
              <a:gdLst/>
              <a:ahLst/>
              <a:cxnLst/>
              <a:rect l="l" t="t" r="r" b="b"/>
              <a:pathLst>
                <a:path w="403859" h="390525">
                  <a:moveTo>
                    <a:pt x="183554" y="0"/>
                  </a:moveTo>
                  <a:lnTo>
                    <a:pt x="142954" y="4909"/>
                  </a:lnTo>
                  <a:lnTo>
                    <a:pt x="106402" y="16867"/>
                  </a:lnTo>
                  <a:lnTo>
                    <a:pt x="46517" y="61354"/>
                  </a:lnTo>
                  <a:lnTo>
                    <a:pt x="10425" y="129605"/>
                  </a:lnTo>
                  <a:lnTo>
                    <a:pt x="1762" y="172422"/>
                  </a:lnTo>
                  <a:lnTo>
                    <a:pt x="0" y="214882"/>
                  </a:lnTo>
                  <a:lnTo>
                    <a:pt x="5381" y="253495"/>
                  </a:lnTo>
                  <a:lnTo>
                    <a:pt x="37576" y="319234"/>
                  </a:lnTo>
                  <a:lnTo>
                    <a:pt x="95599" y="365509"/>
                  </a:lnTo>
                  <a:lnTo>
                    <a:pt x="133141" y="379902"/>
                  </a:lnTo>
                  <a:lnTo>
                    <a:pt x="176387" y="388449"/>
                  </a:lnTo>
                  <a:lnTo>
                    <a:pt x="221154" y="390447"/>
                  </a:lnTo>
                  <a:lnTo>
                    <a:pt x="261731" y="385194"/>
                  </a:lnTo>
                  <a:lnTo>
                    <a:pt x="298116" y="372679"/>
                  </a:lnTo>
                  <a:lnTo>
                    <a:pt x="330311" y="352889"/>
                  </a:lnTo>
                  <a:lnTo>
                    <a:pt x="357413" y="326665"/>
                  </a:lnTo>
                  <a:lnTo>
                    <a:pt x="373827" y="301708"/>
                  </a:lnTo>
                  <a:lnTo>
                    <a:pt x="190484" y="301708"/>
                  </a:lnTo>
                  <a:lnTo>
                    <a:pt x="153787" y="290490"/>
                  </a:lnTo>
                  <a:lnTo>
                    <a:pt x="129412" y="267307"/>
                  </a:lnTo>
                  <a:lnTo>
                    <a:pt x="117349" y="232146"/>
                  </a:lnTo>
                  <a:lnTo>
                    <a:pt x="117586" y="184995"/>
                  </a:lnTo>
                  <a:lnTo>
                    <a:pt x="128666" y="140656"/>
                  </a:lnTo>
                  <a:lnTo>
                    <a:pt x="163228" y="98555"/>
                  </a:lnTo>
                  <a:lnTo>
                    <a:pt x="196236" y="88459"/>
                  </a:lnTo>
                  <a:lnTo>
                    <a:pt x="376956" y="88459"/>
                  </a:lnTo>
                  <a:lnTo>
                    <a:pt x="365998" y="71203"/>
                  </a:lnTo>
                  <a:lnTo>
                    <a:pt x="340163" y="45156"/>
                  </a:lnTo>
                  <a:lnTo>
                    <a:pt x="308578" y="24943"/>
                  </a:lnTo>
                  <a:lnTo>
                    <a:pt x="271254" y="10588"/>
                  </a:lnTo>
                  <a:lnTo>
                    <a:pt x="228203" y="2115"/>
                  </a:lnTo>
                  <a:lnTo>
                    <a:pt x="183554" y="0"/>
                  </a:lnTo>
                  <a:close/>
                </a:path>
                <a:path w="403859" h="390525">
                  <a:moveTo>
                    <a:pt x="376956" y="88459"/>
                  </a:moveTo>
                  <a:lnTo>
                    <a:pt x="196236" y="88459"/>
                  </a:lnTo>
                  <a:lnTo>
                    <a:pt x="215503" y="88983"/>
                  </a:lnTo>
                  <a:lnTo>
                    <a:pt x="250815" y="99845"/>
                  </a:lnTo>
                  <a:lnTo>
                    <a:pt x="274256" y="122352"/>
                  </a:lnTo>
                  <a:lnTo>
                    <a:pt x="285815" y="156527"/>
                  </a:lnTo>
                  <a:lnTo>
                    <a:pt x="285480" y="202394"/>
                  </a:lnTo>
                  <a:lnTo>
                    <a:pt x="274619" y="249523"/>
                  </a:lnTo>
                  <a:lnTo>
                    <a:pt x="255174" y="281769"/>
                  </a:lnTo>
                  <a:lnTo>
                    <a:pt x="227133" y="299156"/>
                  </a:lnTo>
                  <a:lnTo>
                    <a:pt x="190484" y="301708"/>
                  </a:lnTo>
                  <a:lnTo>
                    <a:pt x="373827" y="301708"/>
                  </a:lnTo>
                  <a:lnTo>
                    <a:pt x="378348" y="294834"/>
                  </a:lnTo>
                  <a:lnTo>
                    <a:pt x="393140" y="257359"/>
                  </a:lnTo>
                  <a:lnTo>
                    <a:pt x="401812" y="214205"/>
                  </a:lnTo>
                  <a:lnTo>
                    <a:pt x="403377" y="173412"/>
                  </a:lnTo>
                  <a:lnTo>
                    <a:pt x="397954" y="135989"/>
                  </a:lnTo>
                  <a:lnTo>
                    <a:pt x="385506" y="101923"/>
                  </a:lnTo>
                  <a:lnTo>
                    <a:pt x="376956" y="8845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24998" y="3264773"/>
              <a:ext cx="178625" cy="223408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6212728" y="3181393"/>
              <a:ext cx="403860" cy="390525"/>
            </a:xfrm>
            <a:custGeom>
              <a:avLst/>
              <a:gdLst/>
              <a:ahLst/>
              <a:cxnLst/>
              <a:rect l="l" t="t" r="r" b="b"/>
              <a:pathLst>
                <a:path w="403859" h="390525">
                  <a:moveTo>
                    <a:pt x="228203" y="2115"/>
                  </a:moveTo>
                  <a:lnTo>
                    <a:pt x="271254" y="10588"/>
                  </a:lnTo>
                  <a:lnTo>
                    <a:pt x="308578" y="24943"/>
                  </a:lnTo>
                  <a:lnTo>
                    <a:pt x="365998" y="71203"/>
                  </a:lnTo>
                  <a:lnTo>
                    <a:pt x="397954" y="135989"/>
                  </a:lnTo>
                  <a:lnTo>
                    <a:pt x="403377" y="173412"/>
                  </a:lnTo>
                  <a:lnTo>
                    <a:pt x="401812" y="214205"/>
                  </a:lnTo>
                  <a:lnTo>
                    <a:pt x="393140" y="257359"/>
                  </a:lnTo>
                  <a:lnTo>
                    <a:pt x="378348" y="294834"/>
                  </a:lnTo>
                  <a:lnTo>
                    <a:pt x="330311" y="352889"/>
                  </a:lnTo>
                  <a:lnTo>
                    <a:pt x="261731" y="385194"/>
                  </a:lnTo>
                  <a:lnTo>
                    <a:pt x="221154" y="390447"/>
                  </a:lnTo>
                  <a:lnTo>
                    <a:pt x="176387" y="388449"/>
                  </a:lnTo>
                  <a:lnTo>
                    <a:pt x="133141" y="379902"/>
                  </a:lnTo>
                  <a:lnTo>
                    <a:pt x="95599" y="365509"/>
                  </a:lnTo>
                  <a:lnTo>
                    <a:pt x="37576" y="319234"/>
                  </a:lnTo>
                  <a:lnTo>
                    <a:pt x="5381" y="253495"/>
                  </a:lnTo>
                  <a:lnTo>
                    <a:pt x="0" y="214882"/>
                  </a:lnTo>
                  <a:lnTo>
                    <a:pt x="1762" y="172422"/>
                  </a:lnTo>
                  <a:lnTo>
                    <a:pt x="10425" y="129605"/>
                  </a:lnTo>
                  <a:lnTo>
                    <a:pt x="25352" y="92586"/>
                  </a:lnTo>
                  <a:lnTo>
                    <a:pt x="73898" y="35897"/>
                  </a:lnTo>
                  <a:lnTo>
                    <a:pt x="142954" y="4909"/>
                  </a:lnTo>
                  <a:lnTo>
                    <a:pt x="183554" y="0"/>
                  </a:lnTo>
                  <a:lnTo>
                    <a:pt x="228203" y="2115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666864" y="3229355"/>
              <a:ext cx="295910" cy="384810"/>
            </a:xfrm>
            <a:custGeom>
              <a:avLst/>
              <a:gdLst/>
              <a:ahLst/>
              <a:cxnLst/>
              <a:rect l="l" t="t" r="r" b="b"/>
              <a:pathLst>
                <a:path w="295909" h="384810">
                  <a:moveTo>
                    <a:pt x="55371" y="0"/>
                  </a:moveTo>
                  <a:lnTo>
                    <a:pt x="0" y="367411"/>
                  </a:lnTo>
                  <a:lnTo>
                    <a:pt x="113410" y="384429"/>
                  </a:lnTo>
                  <a:lnTo>
                    <a:pt x="139826" y="209042"/>
                  </a:lnTo>
                  <a:lnTo>
                    <a:pt x="144470" y="187114"/>
                  </a:lnTo>
                  <a:lnTo>
                    <a:pt x="160472" y="151784"/>
                  </a:lnTo>
                  <a:lnTo>
                    <a:pt x="199707" y="121840"/>
                  </a:lnTo>
                  <a:lnTo>
                    <a:pt x="215943" y="119088"/>
                  </a:lnTo>
                  <a:lnTo>
                    <a:pt x="233679" y="120015"/>
                  </a:lnTo>
                  <a:lnTo>
                    <a:pt x="246774" y="122676"/>
                  </a:lnTo>
                  <a:lnTo>
                    <a:pt x="258810" y="126634"/>
                  </a:lnTo>
                  <a:lnTo>
                    <a:pt x="269773" y="131855"/>
                  </a:lnTo>
                  <a:lnTo>
                    <a:pt x="279653" y="138303"/>
                  </a:lnTo>
                  <a:lnTo>
                    <a:pt x="295401" y="33909"/>
                  </a:lnTo>
                  <a:lnTo>
                    <a:pt x="235116" y="25159"/>
                  </a:lnTo>
                  <a:lnTo>
                    <a:pt x="206089" y="35099"/>
                  </a:lnTo>
                  <a:lnTo>
                    <a:pt x="181014" y="55207"/>
                  </a:lnTo>
                  <a:lnTo>
                    <a:pt x="159892" y="85471"/>
                  </a:lnTo>
                  <a:lnTo>
                    <a:pt x="158495" y="85217"/>
                  </a:lnTo>
                  <a:lnTo>
                    <a:pt x="168782" y="17018"/>
                  </a:lnTo>
                  <a:lnTo>
                    <a:pt x="55371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666864" y="3229355"/>
              <a:ext cx="295910" cy="384810"/>
            </a:xfrm>
            <a:custGeom>
              <a:avLst/>
              <a:gdLst/>
              <a:ahLst/>
              <a:cxnLst/>
              <a:rect l="l" t="t" r="r" b="b"/>
              <a:pathLst>
                <a:path w="295909" h="384810">
                  <a:moveTo>
                    <a:pt x="268096" y="25400"/>
                  </a:moveTo>
                  <a:lnTo>
                    <a:pt x="276524" y="26925"/>
                  </a:lnTo>
                  <a:lnTo>
                    <a:pt x="283892" y="28844"/>
                  </a:lnTo>
                  <a:lnTo>
                    <a:pt x="290189" y="31168"/>
                  </a:lnTo>
                  <a:lnTo>
                    <a:pt x="295401" y="33909"/>
                  </a:lnTo>
                  <a:lnTo>
                    <a:pt x="279653" y="138303"/>
                  </a:lnTo>
                  <a:lnTo>
                    <a:pt x="269773" y="131855"/>
                  </a:lnTo>
                  <a:lnTo>
                    <a:pt x="258810" y="126634"/>
                  </a:lnTo>
                  <a:lnTo>
                    <a:pt x="246774" y="122676"/>
                  </a:lnTo>
                  <a:lnTo>
                    <a:pt x="233679" y="120015"/>
                  </a:lnTo>
                  <a:lnTo>
                    <a:pt x="215943" y="119088"/>
                  </a:lnTo>
                  <a:lnTo>
                    <a:pt x="199707" y="121840"/>
                  </a:lnTo>
                  <a:lnTo>
                    <a:pt x="160472" y="151784"/>
                  </a:lnTo>
                  <a:lnTo>
                    <a:pt x="144470" y="187114"/>
                  </a:lnTo>
                  <a:lnTo>
                    <a:pt x="113410" y="384429"/>
                  </a:lnTo>
                  <a:lnTo>
                    <a:pt x="0" y="367411"/>
                  </a:lnTo>
                  <a:lnTo>
                    <a:pt x="55371" y="0"/>
                  </a:lnTo>
                  <a:lnTo>
                    <a:pt x="168782" y="17018"/>
                  </a:lnTo>
                  <a:lnTo>
                    <a:pt x="158495" y="85217"/>
                  </a:lnTo>
                  <a:lnTo>
                    <a:pt x="159892" y="85471"/>
                  </a:lnTo>
                  <a:lnTo>
                    <a:pt x="181014" y="55207"/>
                  </a:lnTo>
                  <a:lnTo>
                    <a:pt x="206089" y="35099"/>
                  </a:lnTo>
                  <a:lnTo>
                    <a:pt x="235116" y="25159"/>
                  </a:lnTo>
                  <a:lnTo>
                    <a:pt x="268096" y="2540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960361" y="3273805"/>
              <a:ext cx="629285" cy="478155"/>
            </a:xfrm>
            <a:custGeom>
              <a:avLst/>
              <a:gdLst/>
              <a:ahLst/>
              <a:cxnLst/>
              <a:rect l="l" t="t" r="r" b="b"/>
              <a:pathLst>
                <a:path w="629284" h="478154">
                  <a:moveTo>
                    <a:pt x="71247" y="0"/>
                  </a:moveTo>
                  <a:lnTo>
                    <a:pt x="0" y="364617"/>
                  </a:lnTo>
                  <a:lnTo>
                    <a:pt x="112522" y="386588"/>
                  </a:lnTo>
                  <a:lnTo>
                    <a:pt x="152146" y="184023"/>
                  </a:lnTo>
                  <a:lnTo>
                    <a:pt x="156837" y="165639"/>
                  </a:lnTo>
                  <a:lnTo>
                    <a:pt x="181483" y="125349"/>
                  </a:lnTo>
                  <a:lnTo>
                    <a:pt x="218076" y="110347"/>
                  </a:lnTo>
                  <a:lnTo>
                    <a:pt x="232029" y="111633"/>
                  </a:lnTo>
                  <a:lnTo>
                    <a:pt x="256174" y="121372"/>
                  </a:lnTo>
                  <a:lnTo>
                    <a:pt x="271272" y="139350"/>
                  </a:lnTo>
                  <a:lnTo>
                    <a:pt x="277320" y="165568"/>
                  </a:lnTo>
                  <a:lnTo>
                    <a:pt x="274320" y="200025"/>
                  </a:lnTo>
                  <a:lnTo>
                    <a:pt x="233299" y="410210"/>
                  </a:lnTo>
                  <a:lnTo>
                    <a:pt x="345821" y="432181"/>
                  </a:lnTo>
                  <a:lnTo>
                    <a:pt x="385699" y="228092"/>
                  </a:lnTo>
                  <a:lnTo>
                    <a:pt x="404665" y="183229"/>
                  </a:lnTo>
                  <a:lnTo>
                    <a:pt x="438308" y="158051"/>
                  </a:lnTo>
                  <a:lnTo>
                    <a:pt x="451143" y="155904"/>
                  </a:lnTo>
                  <a:lnTo>
                    <a:pt x="464693" y="156972"/>
                  </a:lnTo>
                  <a:lnTo>
                    <a:pt x="489239" y="166945"/>
                  </a:lnTo>
                  <a:lnTo>
                    <a:pt x="504571" y="185420"/>
                  </a:lnTo>
                  <a:lnTo>
                    <a:pt x="510663" y="212371"/>
                  </a:lnTo>
                  <a:lnTo>
                    <a:pt x="507492" y="247777"/>
                  </a:lnTo>
                  <a:lnTo>
                    <a:pt x="466979" y="455803"/>
                  </a:lnTo>
                  <a:lnTo>
                    <a:pt x="579120" y="477774"/>
                  </a:lnTo>
                  <a:lnTo>
                    <a:pt x="623443" y="250825"/>
                  </a:lnTo>
                  <a:lnTo>
                    <a:pt x="628975" y="197088"/>
                  </a:lnTo>
                  <a:lnTo>
                    <a:pt x="622711" y="153228"/>
                  </a:lnTo>
                  <a:lnTo>
                    <a:pt x="604652" y="119242"/>
                  </a:lnTo>
                  <a:lnTo>
                    <a:pt x="574796" y="95133"/>
                  </a:lnTo>
                  <a:lnTo>
                    <a:pt x="533146" y="80899"/>
                  </a:lnTo>
                  <a:lnTo>
                    <a:pt x="494305" y="77729"/>
                  </a:lnTo>
                  <a:lnTo>
                    <a:pt x="458739" y="84026"/>
                  </a:lnTo>
                  <a:lnTo>
                    <a:pt x="426436" y="99776"/>
                  </a:lnTo>
                  <a:lnTo>
                    <a:pt x="397383" y="124968"/>
                  </a:lnTo>
                  <a:lnTo>
                    <a:pt x="385881" y="91846"/>
                  </a:lnTo>
                  <a:lnTo>
                    <a:pt x="366617" y="66024"/>
                  </a:lnTo>
                  <a:lnTo>
                    <a:pt x="339590" y="47511"/>
                  </a:lnTo>
                  <a:lnTo>
                    <a:pt x="304800" y="36322"/>
                  </a:lnTo>
                  <a:lnTo>
                    <a:pt x="286271" y="33916"/>
                  </a:lnTo>
                  <a:lnTo>
                    <a:pt x="268017" y="33940"/>
                  </a:lnTo>
                  <a:lnTo>
                    <a:pt x="215497" y="48208"/>
                  </a:lnTo>
                  <a:lnTo>
                    <a:pt x="174117" y="79248"/>
                  </a:lnTo>
                  <a:lnTo>
                    <a:pt x="172720" y="78867"/>
                  </a:lnTo>
                  <a:lnTo>
                    <a:pt x="183769" y="21971"/>
                  </a:lnTo>
                  <a:lnTo>
                    <a:pt x="7124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960361" y="3273805"/>
              <a:ext cx="629285" cy="478155"/>
            </a:xfrm>
            <a:custGeom>
              <a:avLst/>
              <a:gdLst/>
              <a:ahLst/>
              <a:cxnLst/>
              <a:rect l="l" t="t" r="r" b="b"/>
              <a:pathLst>
                <a:path w="629284" h="478154">
                  <a:moveTo>
                    <a:pt x="304800" y="36322"/>
                  </a:moveTo>
                  <a:lnTo>
                    <a:pt x="339590" y="47511"/>
                  </a:lnTo>
                  <a:lnTo>
                    <a:pt x="366617" y="66024"/>
                  </a:lnTo>
                  <a:lnTo>
                    <a:pt x="385881" y="91846"/>
                  </a:lnTo>
                  <a:lnTo>
                    <a:pt x="397383" y="124968"/>
                  </a:lnTo>
                  <a:lnTo>
                    <a:pt x="426436" y="99776"/>
                  </a:lnTo>
                  <a:lnTo>
                    <a:pt x="458739" y="84026"/>
                  </a:lnTo>
                  <a:lnTo>
                    <a:pt x="494305" y="77729"/>
                  </a:lnTo>
                  <a:lnTo>
                    <a:pt x="533146" y="80899"/>
                  </a:lnTo>
                  <a:lnTo>
                    <a:pt x="574796" y="95133"/>
                  </a:lnTo>
                  <a:lnTo>
                    <a:pt x="604652" y="119242"/>
                  </a:lnTo>
                  <a:lnTo>
                    <a:pt x="622711" y="153228"/>
                  </a:lnTo>
                  <a:lnTo>
                    <a:pt x="628975" y="197088"/>
                  </a:lnTo>
                  <a:lnTo>
                    <a:pt x="623443" y="250825"/>
                  </a:lnTo>
                  <a:lnTo>
                    <a:pt x="579120" y="477774"/>
                  </a:lnTo>
                  <a:lnTo>
                    <a:pt x="466979" y="455803"/>
                  </a:lnTo>
                  <a:lnTo>
                    <a:pt x="507492" y="247777"/>
                  </a:lnTo>
                  <a:lnTo>
                    <a:pt x="510663" y="212371"/>
                  </a:lnTo>
                  <a:lnTo>
                    <a:pt x="504571" y="185420"/>
                  </a:lnTo>
                  <a:lnTo>
                    <a:pt x="489239" y="166945"/>
                  </a:lnTo>
                  <a:lnTo>
                    <a:pt x="464693" y="156972"/>
                  </a:lnTo>
                  <a:lnTo>
                    <a:pt x="451143" y="155904"/>
                  </a:lnTo>
                  <a:lnTo>
                    <a:pt x="438308" y="158051"/>
                  </a:lnTo>
                  <a:lnTo>
                    <a:pt x="404665" y="183229"/>
                  </a:lnTo>
                  <a:lnTo>
                    <a:pt x="385699" y="228092"/>
                  </a:lnTo>
                  <a:lnTo>
                    <a:pt x="345821" y="432181"/>
                  </a:lnTo>
                  <a:lnTo>
                    <a:pt x="233299" y="410210"/>
                  </a:lnTo>
                  <a:lnTo>
                    <a:pt x="274320" y="200025"/>
                  </a:lnTo>
                  <a:lnTo>
                    <a:pt x="277320" y="165568"/>
                  </a:lnTo>
                  <a:lnTo>
                    <a:pt x="271272" y="139350"/>
                  </a:lnTo>
                  <a:lnTo>
                    <a:pt x="256174" y="121372"/>
                  </a:lnTo>
                  <a:lnTo>
                    <a:pt x="232029" y="111633"/>
                  </a:lnTo>
                  <a:lnTo>
                    <a:pt x="218076" y="110347"/>
                  </a:lnTo>
                  <a:lnTo>
                    <a:pt x="204993" y="112204"/>
                  </a:lnTo>
                  <a:lnTo>
                    <a:pt x="171505" y="136302"/>
                  </a:lnTo>
                  <a:lnTo>
                    <a:pt x="152146" y="184023"/>
                  </a:lnTo>
                  <a:lnTo>
                    <a:pt x="112522" y="386588"/>
                  </a:lnTo>
                  <a:lnTo>
                    <a:pt x="0" y="364617"/>
                  </a:lnTo>
                  <a:lnTo>
                    <a:pt x="71247" y="0"/>
                  </a:lnTo>
                  <a:lnTo>
                    <a:pt x="183769" y="21971"/>
                  </a:lnTo>
                  <a:lnTo>
                    <a:pt x="172720" y="78867"/>
                  </a:lnTo>
                  <a:lnTo>
                    <a:pt x="174117" y="79248"/>
                  </a:lnTo>
                  <a:lnTo>
                    <a:pt x="215497" y="48208"/>
                  </a:lnTo>
                  <a:lnTo>
                    <a:pt x="268017" y="33940"/>
                  </a:lnTo>
                  <a:lnTo>
                    <a:pt x="286271" y="33916"/>
                  </a:lnTo>
                  <a:lnTo>
                    <a:pt x="304800" y="3632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7620654" y="3309619"/>
              <a:ext cx="381635" cy="542290"/>
            </a:xfrm>
            <a:custGeom>
              <a:avLst/>
              <a:gdLst/>
              <a:ahLst/>
              <a:cxnLst/>
              <a:rect l="l" t="t" r="r" b="b"/>
              <a:pathLst>
                <a:path w="381634" h="542289">
                  <a:moveTo>
                    <a:pt x="324970" y="462787"/>
                  </a:moveTo>
                  <a:lnTo>
                    <a:pt x="211435" y="462787"/>
                  </a:lnTo>
                  <a:lnTo>
                    <a:pt x="212832" y="463168"/>
                  </a:lnTo>
                  <a:lnTo>
                    <a:pt x="199497" y="514857"/>
                  </a:lnTo>
                  <a:lnTo>
                    <a:pt x="304653" y="541908"/>
                  </a:lnTo>
                  <a:lnTo>
                    <a:pt x="324970" y="462787"/>
                  </a:lnTo>
                  <a:close/>
                </a:path>
                <a:path w="381634" h="542289">
                  <a:moveTo>
                    <a:pt x="101576" y="268553"/>
                  </a:moveTo>
                  <a:lnTo>
                    <a:pt x="56431" y="283273"/>
                  </a:lnTo>
                  <a:lnTo>
                    <a:pt x="23955" y="313043"/>
                  </a:lnTo>
                  <a:lnTo>
                    <a:pt x="4171" y="357885"/>
                  </a:lnTo>
                  <a:lnTo>
                    <a:pt x="0" y="381890"/>
                  </a:lnTo>
                  <a:lnTo>
                    <a:pt x="234" y="404383"/>
                  </a:lnTo>
                  <a:lnTo>
                    <a:pt x="13823" y="444880"/>
                  </a:lnTo>
                  <a:lnTo>
                    <a:pt x="43747" y="476297"/>
                  </a:lnTo>
                  <a:lnTo>
                    <a:pt x="88626" y="495807"/>
                  </a:lnTo>
                  <a:lnTo>
                    <a:pt x="122941" y="500542"/>
                  </a:lnTo>
                  <a:lnTo>
                    <a:pt x="154840" y="496633"/>
                  </a:lnTo>
                  <a:lnTo>
                    <a:pt x="184334" y="484056"/>
                  </a:lnTo>
                  <a:lnTo>
                    <a:pt x="211435" y="462787"/>
                  </a:lnTo>
                  <a:lnTo>
                    <a:pt x="324970" y="462787"/>
                  </a:lnTo>
                  <a:lnTo>
                    <a:pt x="333531" y="429448"/>
                  </a:lnTo>
                  <a:lnTo>
                    <a:pt x="162796" y="429448"/>
                  </a:lnTo>
                  <a:lnTo>
                    <a:pt x="147554" y="426973"/>
                  </a:lnTo>
                  <a:lnTo>
                    <a:pt x="115042" y="405637"/>
                  </a:lnTo>
                  <a:lnTo>
                    <a:pt x="108309" y="380456"/>
                  </a:lnTo>
                  <a:lnTo>
                    <a:pt x="109835" y="371220"/>
                  </a:lnTo>
                  <a:lnTo>
                    <a:pt x="118002" y="353315"/>
                  </a:lnTo>
                  <a:lnTo>
                    <a:pt x="131837" y="341518"/>
                  </a:lnTo>
                  <a:lnTo>
                    <a:pt x="151340" y="335841"/>
                  </a:lnTo>
                  <a:lnTo>
                    <a:pt x="357568" y="335841"/>
                  </a:lnTo>
                  <a:lnTo>
                    <a:pt x="359898" y="326770"/>
                  </a:lnTo>
                  <a:lnTo>
                    <a:pt x="367304" y="281050"/>
                  </a:lnTo>
                  <a:lnTo>
                    <a:pt x="260330" y="281050"/>
                  </a:lnTo>
                  <a:lnTo>
                    <a:pt x="159365" y="268858"/>
                  </a:lnTo>
                  <a:lnTo>
                    <a:pt x="101576" y="268553"/>
                  </a:lnTo>
                  <a:close/>
                </a:path>
                <a:path w="381634" h="542289">
                  <a:moveTo>
                    <a:pt x="357568" y="335841"/>
                  </a:moveTo>
                  <a:lnTo>
                    <a:pt x="151340" y="335841"/>
                  </a:lnTo>
                  <a:lnTo>
                    <a:pt x="176510" y="336295"/>
                  </a:lnTo>
                  <a:lnTo>
                    <a:pt x="244074" y="344550"/>
                  </a:lnTo>
                  <a:lnTo>
                    <a:pt x="232519" y="384335"/>
                  </a:lnTo>
                  <a:lnTo>
                    <a:pt x="204069" y="418464"/>
                  </a:lnTo>
                  <a:lnTo>
                    <a:pt x="162796" y="429448"/>
                  </a:lnTo>
                  <a:lnTo>
                    <a:pt x="333531" y="429448"/>
                  </a:lnTo>
                  <a:lnTo>
                    <a:pt x="357568" y="335841"/>
                  </a:lnTo>
                  <a:close/>
                </a:path>
                <a:path w="381634" h="542289">
                  <a:moveTo>
                    <a:pt x="348672" y="198913"/>
                  </a:moveTo>
                  <a:lnTo>
                    <a:pt x="146427" y="198913"/>
                  </a:lnTo>
                  <a:lnTo>
                    <a:pt x="179226" y="199699"/>
                  </a:lnTo>
                  <a:lnTo>
                    <a:pt x="211562" y="205485"/>
                  </a:lnTo>
                  <a:lnTo>
                    <a:pt x="238613" y="216364"/>
                  </a:lnTo>
                  <a:lnTo>
                    <a:pt x="255758" y="232600"/>
                  </a:lnTo>
                  <a:lnTo>
                    <a:pt x="262997" y="254170"/>
                  </a:lnTo>
                  <a:lnTo>
                    <a:pt x="260330" y="281050"/>
                  </a:lnTo>
                  <a:lnTo>
                    <a:pt x="367304" y="281050"/>
                  </a:lnTo>
                  <a:lnTo>
                    <a:pt x="367676" y="278754"/>
                  </a:lnTo>
                  <a:lnTo>
                    <a:pt x="364719" y="237066"/>
                  </a:lnTo>
                  <a:lnTo>
                    <a:pt x="351024" y="201707"/>
                  </a:lnTo>
                  <a:lnTo>
                    <a:pt x="348672" y="198913"/>
                  </a:lnTo>
                  <a:close/>
                </a:path>
                <a:path w="381634" h="542289">
                  <a:moveTo>
                    <a:pt x="149486" y="123813"/>
                  </a:moveTo>
                  <a:lnTo>
                    <a:pt x="131266" y="124555"/>
                  </a:lnTo>
                  <a:lnTo>
                    <a:pt x="115093" y="126202"/>
                  </a:lnTo>
                  <a:lnTo>
                    <a:pt x="100945" y="128777"/>
                  </a:lnTo>
                  <a:lnTo>
                    <a:pt x="79482" y="212343"/>
                  </a:lnTo>
                  <a:lnTo>
                    <a:pt x="113174" y="203128"/>
                  </a:lnTo>
                  <a:lnTo>
                    <a:pt x="146427" y="198913"/>
                  </a:lnTo>
                  <a:lnTo>
                    <a:pt x="348672" y="198913"/>
                  </a:lnTo>
                  <a:lnTo>
                    <a:pt x="326586" y="172677"/>
                  </a:lnTo>
                  <a:lnTo>
                    <a:pt x="291403" y="149976"/>
                  </a:lnTo>
                  <a:lnTo>
                    <a:pt x="245471" y="133603"/>
                  </a:lnTo>
                  <a:lnTo>
                    <a:pt x="190500" y="124995"/>
                  </a:lnTo>
                  <a:lnTo>
                    <a:pt x="169779" y="123951"/>
                  </a:lnTo>
                  <a:lnTo>
                    <a:pt x="149486" y="123813"/>
                  </a:lnTo>
                  <a:close/>
                </a:path>
                <a:path w="381634" h="542289">
                  <a:moveTo>
                    <a:pt x="175621" y="0"/>
                  </a:moveTo>
                  <a:lnTo>
                    <a:pt x="160127" y="60451"/>
                  </a:lnTo>
                  <a:lnTo>
                    <a:pt x="365994" y="113283"/>
                  </a:lnTo>
                  <a:lnTo>
                    <a:pt x="381615" y="52831"/>
                  </a:lnTo>
                  <a:lnTo>
                    <a:pt x="175621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723884" y="3640381"/>
              <a:ext cx="145924" cy="103766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7620654" y="3309619"/>
              <a:ext cx="381635" cy="542290"/>
            </a:xfrm>
            <a:custGeom>
              <a:avLst/>
              <a:gdLst/>
              <a:ahLst/>
              <a:cxnLst/>
              <a:rect l="l" t="t" r="r" b="b"/>
              <a:pathLst>
                <a:path w="381634" h="542289">
                  <a:moveTo>
                    <a:pt x="245471" y="133603"/>
                  </a:moveTo>
                  <a:lnTo>
                    <a:pt x="291403" y="149976"/>
                  </a:lnTo>
                  <a:lnTo>
                    <a:pt x="326586" y="172677"/>
                  </a:lnTo>
                  <a:lnTo>
                    <a:pt x="364719" y="237066"/>
                  </a:lnTo>
                  <a:lnTo>
                    <a:pt x="367676" y="278754"/>
                  </a:lnTo>
                  <a:lnTo>
                    <a:pt x="359898" y="326770"/>
                  </a:lnTo>
                  <a:lnTo>
                    <a:pt x="304653" y="541908"/>
                  </a:lnTo>
                  <a:lnTo>
                    <a:pt x="199497" y="514857"/>
                  </a:lnTo>
                  <a:lnTo>
                    <a:pt x="212832" y="463168"/>
                  </a:lnTo>
                  <a:lnTo>
                    <a:pt x="211435" y="462787"/>
                  </a:lnTo>
                  <a:lnTo>
                    <a:pt x="184334" y="484056"/>
                  </a:lnTo>
                  <a:lnTo>
                    <a:pt x="154840" y="496633"/>
                  </a:lnTo>
                  <a:lnTo>
                    <a:pt x="122941" y="500542"/>
                  </a:lnTo>
                  <a:lnTo>
                    <a:pt x="88626" y="495807"/>
                  </a:lnTo>
                  <a:lnTo>
                    <a:pt x="43747" y="476297"/>
                  </a:lnTo>
                  <a:lnTo>
                    <a:pt x="13823" y="444880"/>
                  </a:lnTo>
                  <a:lnTo>
                    <a:pt x="234" y="404383"/>
                  </a:lnTo>
                  <a:lnTo>
                    <a:pt x="0" y="381890"/>
                  </a:lnTo>
                  <a:lnTo>
                    <a:pt x="4171" y="357885"/>
                  </a:lnTo>
                  <a:lnTo>
                    <a:pt x="23955" y="313043"/>
                  </a:lnTo>
                  <a:lnTo>
                    <a:pt x="56431" y="283273"/>
                  </a:lnTo>
                  <a:lnTo>
                    <a:pt x="101576" y="268553"/>
                  </a:lnTo>
                  <a:lnTo>
                    <a:pt x="159365" y="268858"/>
                  </a:lnTo>
                  <a:lnTo>
                    <a:pt x="260330" y="281050"/>
                  </a:lnTo>
                  <a:lnTo>
                    <a:pt x="262997" y="254170"/>
                  </a:lnTo>
                  <a:lnTo>
                    <a:pt x="238613" y="216364"/>
                  </a:lnTo>
                  <a:lnTo>
                    <a:pt x="179226" y="199699"/>
                  </a:lnTo>
                  <a:lnTo>
                    <a:pt x="146427" y="198913"/>
                  </a:lnTo>
                  <a:lnTo>
                    <a:pt x="113174" y="203128"/>
                  </a:lnTo>
                  <a:lnTo>
                    <a:pt x="79482" y="212343"/>
                  </a:lnTo>
                  <a:lnTo>
                    <a:pt x="100945" y="128777"/>
                  </a:lnTo>
                  <a:lnTo>
                    <a:pt x="115093" y="126202"/>
                  </a:lnTo>
                  <a:lnTo>
                    <a:pt x="131266" y="124555"/>
                  </a:lnTo>
                  <a:lnTo>
                    <a:pt x="149486" y="123813"/>
                  </a:lnTo>
                  <a:lnTo>
                    <a:pt x="169779" y="123951"/>
                  </a:lnTo>
                  <a:lnTo>
                    <a:pt x="190500" y="124995"/>
                  </a:lnTo>
                  <a:lnTo>
                    <a:pt x="210006" y="126968"/>
                  </a:lnTo>
                  <a:lnTo>
                    <a:pt x="228322" y="129845"/>
                  </a:lnTo>
                  <a:lnTo>
                    <a:pt x="245471" y="133603"/>
                  </a:lnTo>
                  <a:close/>
                </a:path>
                <a:path w="381634" h="542289">
                  <a:moveTo>
                    <a:pt x="175621" y="0"/>
                  </a:moveTo>
                  <a:lnTo>
                    <a:pt x="381615" y="52831"/>
                  </a:lnTo>
                  <a:lnTo>
                    <a:pt x="365994" y="113283"/>
                  </a:lnTo>
                  <a:lnTo>
                    <a:pt x="160127" y="60451"/>
                  </a:lnTo>
                  <a:lnTo>
                    <a:pt x="17562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8013319" y="3351275"/>
              <a:ext cx="269240" cy="560070"/>
            </a:xfrm>
            <a:custGeom>
              <a:avLst/>
              <a:gdLst/>
              <a:ahLst/>
              <a:cxnLst/>
              <a:rect l="l" t="t" r="r" b="b"/>
              <a:pathLst>
                <a:path w="269240" h="560070">
                  <a:moveTo>
                    <a:pt x="159130" y="0"/>
                  </a:moveTo>
                  <a:lnTo>
                    <a:pt x="0" y="526669"/>
                  </a:lnTo>
                  <a:lnTo>
                    <a:pt x="109727" y="559816"/>
                  </a:lnTo>
                  <a:lnTo>
                    <a:pt x="268858" y="33147"/>
                  </a:lnTo>
                  <a:lnTo>
                    <a:pt x="15913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8013319" y="3351275"/>
              <a:ext cx="269240" cy="560070"/>
            </a:xfrm>
            <a:custGeom>
              <a:avLst/>
              <a:gdLst/>
              <a:ahLst/>
              <a:cxnLst/>
              <a:rect l="l" t="t" r="r" b="b"/>
              <a:pathLst>
                <a:path w="269240" h="560070">
                  <a:moveTo>
                    <a:pt x="159130" y="0"/>
                  </a:moveTo>
                  <a:lnTo>
                    <a:pt x="268858" y="33147"/>
                  </a:lnTo>
                  <a:lnTo>
                    <a:pt x="109727" y="559816"/>
                  </a:lnTo>
                  <a:lnTo>
                    <a:pt x="0" y="526669"/>
                  </a:lnTo>
                  <a:lnTo>
                    <a:pt x="15913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8240427" y="3624929"/>
              <a:ext cx="409575" cy="397510"/>
            </a:xfrm>
            <a:custGeom>
              <a:avLst/>
              <a:gdLst/>
              <a:ahLst/>
              <a:cxnLst/>
              <a:rect l="l" t="t" r="r" b="b"/>
              <a:pathLst>
                <a:path w="409575" h="397510">
                  <a:moveTo>
                    <a:pt x="190563" y="0"/>
                  </a:moveTo>
                  <a:lnTo>
                    <a:pt x="152253" y="3309"/>
                  </a:lnTo>
                  <a:lnTo>
                    <a:pt x="83820" y="32956"/>
                  </a:lnTo>
                  <a:lnTo>
                    <a:pt x="33147" y="91249"/>
                  </a:lnTo>
                  <a:lnTo>
                    <a:pt x="14954" y="130968"/>
                  </a:lnTo>
                  <a:lnTo>
                    <a:pt x="3548" y="171850"/>
                  </a:lnTo>
                  <a:lnTo>
                    <a:pt x="0" y="210661"/>
                  </a:lnTo>
                  <a:lnTo>
                    <a:pt x="4310" y="247376"/>
                  </a:lnTo>
                  <a:lnTo>
                    <a:pt x="35933" y="313362"/>
                  </a:lnTo>
                  <a:lnTo>
                    <a:pt x="95559" y="362856"/>
                  </a:lnTo>
                  <a:lnTo>
                    <a:pt x="135731" y="381031"/>
                  </a:lnTo>
                  <a:lnTo>
                    <a:pt x="178829" y="393201"/>
                  </a:lnTo>
                  <a:lnTo>
                    <a:pt x="219535" y="397335"/>
                  </a:lnTo>
                  <a:lnTo>
                    <a:pt x="257835" y="393444"/>
                  </a:lnTo>
                  <a:lnTo>
                    <a:pt x="293719" y="381539"/>
                  </a:lnTo>
                  <a:lnTo>
                    <a:pt x="326108" y="362182"/>
                  </a:lnTo>
                  <a:lnTo>
                    <a:pt x="353758" y="335930"/>
                  </a:lnTo>
                  <a:lnTo>
                    <a:pt x="374730" y="305633"/>
                  </a:lnTo>
                  <a:lnTo>
                    <a:pt x="205454" y="305633"/>
                  </a:lnTo>
                  <a:lnTo>
                    <a:pt x="169259" y="299751"/>
                  </a:lnTo>
                  <a:lnTo>
                    <a:pt x="136062" y="280483"/>
                  </a:lnTo>
                  <a:lnTo>
                    <a:pt x="117617" y="252380"/>
                  </a:lnTo>
                  <a:lnTo>
                    <a:pt x="113913" y="215419"/>
                  </a:lnTo>
                  <a:lnTo>
                    <a:pt x="124936" y="169576"/>
                  </a:lnTo>
                  <a:lnTo>
                    <a:pt x="145732" y="128920"/>
                  </a:lnTo>
                  <a:lnTo>
                    <a:pt x="189005" y="95740"/>
                  </a:lnTo>
                  <a:lnTo>
                    <a:pt x="205755" y="92535"/>
                  </a:lnTo>
                  <a:lnTo>
                    <a:pt x="378669" y="92535"/>
                  </a:lnTo>
                  <a:lnTo>
                    <a:pt x="373459" y="84034"/>
                  </a:lnTo>
                  <a:lnTo>
                    <a:pt x="347313" y="57150"/>
                  </a:lnTo>
                  <a:lnTo>
                    <a:pt x="314213" y="34694"/>
                  </a:lnTo>
                  <a:lnTo>
                    <a:pt x="274161" y="16668"/>
                  </a:lnTo>
                  <a:lnTo>
                    <a:pt x="231207" y="4452"/>
                  </a:lnTo>
                  <a:lnTo>
                    <a:pt x="190563" y="0"/>
                  </a:lnTo>
                  <a:close/>
                </a:path>
                <a:path w="409575" h="397510">
                  <a:moveTo>
                    <a:pt x="378669" y="92535"/>
                  </a:moveTo>
                  <a:lnTo>
                    <a:pt x="205755" y="92535"/>
                  </a:lnTo>
                  <a:lnTo>
                    <a:pt x="223434" y="93402"/>
                  </a:lnTo>
                  <a:lnTo>
                    <a:pt x="242030" y="98329"/>
                  </a:lnTo>
                  <a:lnTo>
                    <a:pt x="273962" y="116949"/>
                  </a:lnTo>
                  <a:lnTo>
                    <a:pt x="291655" y="144224"/>
                  </a:lnTo>
                  <a:lnTo>
                    <a:pt x="295108" y="180143"/>
                  </a:lnTo>
                  <a:lnTo>
                    <a:pt x="284321" y="224694"/>
                  </a:lnTo>
                  <a:lnTo>
                    <a:pt x="262985" y="268104"/>
                  </a:lnTo>
                  <a:lnTo>
                    <a:pt x="236696" y="295084"/>
                  </a:lnTo>
                  <a:lnTo>
                    <a:pt x="205454" y="305633"/>
                  </a:lnTo>
                  <a:lnTo>
                    <a:pt x="374730" y="305633"/>
                  </a:lnTo>
                  <a:lnTo>
                    <a:pt x="376693" y="302797"/>
                  </a:lnTo>
                  <a:lnTo>
                    <a:pt x="394938" y="262794"/>
                  </a:lnTo>
                  <a:lnTo>
                    <a:pt x="405796" y="223361"/>
                  </a:lnTo>
                  <a:lnTo>
                    <a:pt x="409035" y="185642"/>
                  </a:lnTo>
                  <a:lnTo>
                    <a:pt x="404653" y="149637"/>
                  </a:lnTo>
                  <a:lnTo>
                    <a:pt x="392652" y="115347"/>
                  </a:lnTo>
                  <a:lnTo>
                    <a:pt x="378669" y="9253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349259" y="3712384"/>
              <a:ext cx="191355" cy="223258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8240427" y="3624929"/>
              <a:ext cx="409575" cy="397510"/>
            </a:xfrm>
            <a:custGeom>
              <a:avLst/>
              <a:gdLst/>
              <a:ahLst/>
              <a:cxnLst/>
              <a:rect l="l" t="t" r="r" b="b"/>
              <a:pathLst>
                <a:path w="409575" h="397510">
                  <a:moveTo>
                    <a:pt x="274161" y="16668"/>
                  </a:moveTo>
                  <a:lnTo>
                    <a:pt x="314213" y="34694"/>
                  </a:lnTo>
                  <a:lnTo>
                    <a:pt x="347313" y="57150"/>
                  </a:lnTo>
                  <a:lnTo>
                    <a:pt x="392652" y="115347"/>
                  </a:lnTo>
                  <a:lnTo>
                    <a:pt x="409035" y="185642"/>
                  </a:lnTo>
                  <a:lnTo>
                    <a:pt x="405796" y="223361"/>
                  </a:lnTo>
                  <a:lnTo>
                    <a:pt x="394938" y="262794"/>
                  </a:lnTo>
                  <a:lnTo>
                    <a:pt x="376693" y="302797"/>
                  </a:lnTo>
                  <a:lnTo>
                    <a:pt x="353758" y="335930"/>
                  </a:lnTo>
                  <a:lnTo>
                    <a:pt x="326108" y="362182"/>
                  </a:lnTo>
                  <a:lnTo>
                    <a:pt x="257835" y="393444"/>
                  </a:lnTo>
                  <a:lnTo>
                    <a:pt x="219535" y="397335"/>
                  </a:lnTo>
                  <a:lnTo>
                    <a:pt x="178829" y="393201"/>
                  </a:lnTo>
                  <a:lnTo>
                    <a:pt x="135731" y="381031"/>
                  </a:lnTo>
                  <a:lnTo>
                    <a:pt x="95559" y="362856"/>
                  </a:lnTo>
                  <a:lnTo>
                    <a:pt x="62293" y="340312"/>
                  </a:lnTo>
                  <a:lnTo>
                    <a:pt x="16478" y="281971"/>
                  </a:lnTo>
                  <a:lnTo>
                    <a:pt x="0" y="210661"/>
                  </a:lnTo>
                  <a:lnTo>
                    <a:pt x="3548" y="171850"/>
                  </a:lnTo>
                  <a:lnTo>
                    <a:pt x="14954" y="130968"/>
                  </a:lnTo>
                  <a:lnTo>
                    <a:pt x="33147" y="91249"/>
                  </a:lnTo>
                  <a:lnTo>
                    <a:pt x="56102" y="58578"/>
                  </a:lnTo>
                  <a:lnTo>
                    <a:pt x="116300" y="14382"/>
                  </a:lnTo>
                  <a:lnTo>
                    <a:pt x="190563" y="0"/>
                  </a:lnTo>
                  <a:lnTo>
                    <a:pt x="231207" y="4452"/>
                  </a:lnTo>
                  <a:lnTo>
                    <a:pt x="274161" y="16668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1436116" y="4145650"/>
              <a:ext cx="348615" cy="399415"/>
            </a:xfrm>
            <a:custGeom>
              <a:avLst/>
              <a:gdLst/>
              <a:ahLst/>
              <a:cxnLst/>
              <a:rect l="l" t="t" r="r" b="b"/>
              <a:pathLst>
                <a:path w="348614" h="399414">
                  <a:moveTo>
                    <a:pt x="300396" y="81683"/>
                  </a:moveTo>
                  <a:lnTo>
                    <a:pt x="160918" y="81683"/>
                  </a:lnTo>
                  <a:lnTo>
                    <a:pt x="183022" y="89926"/>
                  </a:lnTo>
                  <a:lnTo>
                    <a:pt x="198102" y="106932"/>
                  </a:lnTo>
                  <a:lnTo>
                    <a:pt x="206121" y="132725"/>
                  </a:lnTo>
                  <a:lnTo>
                    <a:pt x="108331" y="160919"/>
                  </a:lnTo>
                  <a:lnTo>
                    <a:pt x="54990" y="183110"/>
                  </a:lnTo>
                  <a:lnTo>
                    <a:pt x="19177" y="214243"/>
                  </a:lnTo>
                  <a:lnTo>
                    <a:pt x="889" y="254306"/>
                  </a:lnTo>
                  <a:lnTo>
                    <a:pt x="127" y="303286"/>
                  </a:lnTo>
                  <a:lnTo>
                    <a:pt x="5599" y="327053"/>
                  </a:lnTo>
                  <a:lnTo>
                    <a:pt x="27023" y="365205"/>
                  </a:lnTo>
                  <a:lnTo>
                    <a:pt x="61616" y="390374"/>
                  </a:lnTo>
                  <a:lnTo>
                    <a:pt x="105951" y="399276"/>
                  </a:lnTo>
                  <a:lnTo>
                    <a:pt x="131572" y="397393"/>
                  </a:lnTo>
                  <a:lnTo>
                    <a:pt x="165052" y="388440"/>
                  </a:lnTo>
                  <a:lnTo>
                    <a:pt x="192913" y="372438"/>
                  </a:lnTo>
                  <a:lnTo>
                    <a:pt x="215153" y="349387"/>
                  </a:lnTo>
                  <a:lnTo>
                    <a:pt x="231775" y="319288"/>
                  </a:lnTo>
                  <a:lnTo>
                    <a:pt x="233172" y="319034"/>
                  </a:lnTo>
                  <a:lnTo>
                    <a:pt x="342989" y="319034"/>
                  </a:lnTo>
                  <a:lnTo>
                    <a:pt x="341927" y="311944"/>
                  </a:lnTo>
                  <a:lnTo>
                    <a:pt x="148030" y="311944"/>
                  </a:lnTo>
                  <a:lnTo>
                    <a:pt x="137985" y="311081"/>
                  </a:lnTo>
                  <a:lnTo>
                    <a:pt x="104757" y="283530"/>
                  </a:lnTo>
                  <a:lnTo>
                    <a:pt x="102489" y="274457"/>
                  </a:lnTo>
                  <a:lnTo>
                    <a:pt x="103112" y="254760"/>
                  </a:lnTo>
                  <a:lnTo>
                    <a:pt x="111283" y="238516"/>
                  </a:lnTo>
                  <a:lnTo>
                    <a:pt x="127027" y="225701"/>
                  </a:lnTo>
                  <a:lnTo>
                    <a:pt x="150368" y="216291"/>
                  </a:lnTo>
                  <a:lnTo>
                    <a:pt x="215772" y="197622"/>
                  </a:lnTo>
                  <a:lnTo>
                    <a:pt x="324802" y="197622"/>
                  </a:lnTo>
                  <a:lnTo>
                    <a:pt x="315595" y="136154"/>
                  </a:lnTo>
                  <a:lnTo>
                    <a:pt x="304069" y="88900"/>
                  </a:lnTo>
                  <a:lnTo>
                    <a:pt x="300396" y="81683"/>
                  </a:lnTo>
                  <a:close/>
                </a:path>
                <a:path w="348614" h="399414">
                  <a:moveTo>
                    <a:pt x="342989" y="319034"/>
                  </a:moveTo>
                  <a:lnTo>
                    <a:pt x="233172" y="319034"/>
                  </a:lnTo>
                  <a:lnTo>
                    <a:pt x="241172" y="371866"/>
                  </a:lnTo>
                  <a:lnTo>
                    <a:pt x="348488" y="355737"/>
                  </a:lnTo>
                  <a:lnTo>
                    <a:pt x="342989" y="319034"/>
                  </a:lnTo>
                  <a:close/>
                </a:path>
                <a:path w="348614" h="399414">
                  <a:moveTo>
                    <a:pt x="324802" y="197622"/>
                  </a:moveTo>
                  <a:lnTo>
                    <a:pt x="215772" y="197622"/>
                  </a:lnTo>
                  <a:lnTo>
                    <a:pt x="219456" y="222387"/>
                  </a:lnTo>
                  <a:lnTo>
                    <a:pt x="220648" y="238718"/>
                  </a:lnTo>
                  <a:lnTo>
                    <a:pt x="207772" y="281188"/>
                  </a:lnTo>
                  <a:lnTo>
                    <a:pt x="174053" y="307388"/>
                  </a:lnTo>
                  <a:lnTo>
                    <a:pt x="148030" y="311944"/>
                  </a:lnTo>
                  <a:lnTo>
                    <a:pt x="341927" y="311944"/>
                  </a:lnTo>
                  <a:lnTo>
                    <a:pt x="324802" y="197622"/>
                  </a:lnTo>
                  <a:close/>
                </a:path>
                <a:path w="348614" h="399414">
                  <a:moveTo>
                    <a:pt x="183673" y="0"/>
                  </a:moveTo>
                  <a:lnTo>
                    <a:pt x="135000" y="2804"/>
                  </a:lnTo>
                  <a:lnTo>
                    <a:pt x="80994" y="16306"/>
                  </a:lnTo>
                  <a:lnTo>
                    <a:pt x="42755" y="31117"/>
                  </a:lnTo>
                  <a:lnTo>
                    <a:pt x="0" y="54620"/>
                  </a:lnTo>
                  <a:lnTo>
                    <a:pt x="12700" y="139964"/>
                  </a:lnTo>
                  <a:lnTo>
                    <a:pt x="40153" y="118362"/>
                  </a:lnTo>
                  <a:lnTo>
                    <a:pt x="69167" y="101547"/>
                  </a:lnTo>
                  <a:lnTo>
                    <a:pt x="99728" y="89493"/>
                  </a:lnTo>
                  <a:lnTo>
                    <a:pt x="131825" y="82179"/>
                  </a:lnTo>
                  <a:lnTo>
                    <a:pt x="160918" y="81683"/>
                  </a:lnTo>
                  <a:lnTo>
                    <a:pt x="300396" y="81683"/>
                  </a:lnTo>
                  <a:lnTo>
                    <a:pt x="285114" y="51657"/>
                  </a:lnTo>
                  <a:lnTo>
                    <a:pt x="258730" y="24426"/>
                  </a:lnTo>
                  <a:lnTo>
                    <a:pt x="224916" y="7207"/>
                  </a:lnTo>
                  <a:lnTo>
                    <a:pt x="18367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533524" y="4338192"/>
              <a:ext cx="128319" cy="124481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436116" y="4145650"/>
              <a:ext cx="348615" cy="399415"/>
            </a:xfrm>
            <a:custGeom>
              <a:avLst/>
              <a:gdLst/>
              <a:ahLst/>
              <a:cxnLst/>
              <a:rect l="l" t="t" r="r" b="b"/>
              <a:pathLst>
                <a:path w="348614" h="399414">
                  <a:moveTo>
                    <a:pt x="135000" y="2804"/>
                  </a:moveTo>
                  <a:lnTo>
                    <a:pt x="183673" y="0"/>
                  </a:lnTo>
                  <a:lnTo>
                    <a:pt x="224916" y="7207"/>
                  </a:lnTo>
                  <a:lnTo>
                    <a:pt x="285114" y="51657"/>
                  </a:lnTo>
                  <a:lnTo>
                    <a:pt x="304069" y="88900"/>
                  </a:lnTo>
                  <a:lnTo>
                    <a:pt x="315595" y="136154"/>
                  </a:lnTo>
                  <a:lnTo>
                    <a:pt x="348488" y="355737"/>
                  </a:lnTo>
                  <a:lnTo>
                    <a:pt x="241172" y="371866"/>
                  </a:lnTo>
                  <a:lnTo>
                    <a:pt x="233172" y="319034"/>
                  </a:lnTo>
                  <a:lnTo>
                    <a:pt x="231775" y="319288"/>
                  </a:lnTo>
                  <a:lnTo>
                    <a:pt x="192913" y="372438"/>
                  </a:lnTo>
                  <a:lnTo>
                    <a:pt x="131572" y="397393"/>
                  </a:lnTo>
                  <a:lnTo>
                    <a:pt x="105951" y="399276"/>
                  </a:lnTo>
                  <a:lnTo>
                    <a:pt x="82629" y="396933"/>
                  </a:lnTo>
                  <a:lnTo>
                    <a:pt x="42925" y="379613"/>
                  </a:lnTo>
                  <a:lnTo>
                    <a:pt x="14573" y="347688"/>
                  </a:lnTo>
                  <a:lnTo>
                    <a:pt x="127" y="303286"/>
                  </a:lnTo>
                  <a:lnTo>
                    <a:pt x="889" y="254306"/>
                  </a:lnTo>
                  <a:lnTo>
                    <a:pt x="19177" y="214243"/>
                  </a:lnTo>
                  <a:lnTo>
                    <a:pt x="54990" y="183110"/>
                  </a:lnTo>
                  <a:lnTo>
                    <a:pt x="108331" y="160919"/>
                  </a:lnTo>
                  <a:lnTo>
                    <a:pt x="206121" y="132725"/>
                  </a:lnTo>
                  <a:lnTo>
                    <a:pt x="198102" y="106932"/>
                  </a:lnTo>
                  <a:lnTo>
                    <a:pt x="183022" y="89926"/>
                  </a:lnTo>
                  <a:lnTo>
                    <a:pt x="160918" y="81683"/>
                  </a:lnTo>
                  <a:lnTo>
                    <a:pt x="131825" y="82179"/>
                  </a:lnTo>
                  <a:lnTo>
                    <a:pt x="99728" y="89493"/>
                  </a:lnTo>
                  <a:lnTo>
                    <a:pt x="69167" y="101547"/>
                  </a:lnTo>
                  <a:lnTo>
                    <a:pt x="40153" y="118362"/>
                  </a:lnTo>
                  <a:lnTo>
                    <a:pt x="12700" y="139964"/>
                  </a:lnTo>
                  <a:lnTo>
                    <a:pt x="0" y="54620"/>
                  </a:lnTo>
                  <a:lnTo>
                    <a:pt x="42755" y="31117"/>
                  </a:lnTo>
                  <a:lnTo>
                    <a:pt x="80994" y="16306"/>
                  </a:lnTo>
                  <a:lnTo>
                    <a:pt x="117760" y="6019"/>
                  </a:lnTo>
                  <a:lnTo>
                    <a:pt x="135000" y="2804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1834895" y="4083861"/>
              <a:ext cx="406400" cy="575945"/>
            </a:xfrm>
            <a:custGeom>
              <a:avLst/>
              <a:gdLst/>
              <a:ahLst/>
              <a:cxnLst/>
              <a:rect l="l" t="t" r="r" b="b"/>
              <a:pathLst>
                <a:path w="406400" h="575945">
                  <a:moveTo>
                    <a:pt x="113918" y="23445"/>
                  </a:moveTo>
                  <a:lnTo>
                    <a:pt x="0" y="36272"/>
                  </a:lnTo>
                  <a:lnTo>
                    <a:pt x="61214" y="575387"/>
                  </a:lnTo>
                  <a:lnTo>
                    <a:pt x="175133" y="562433"/>
                  </a:lnTo>
                  <a:lnTo>
                    <a:pt x="151003" y="349708"/>
                  </a:lnTo>
                  <a:lnTo>
                    <a:pt x="152400" y="349581"/>
                  </a:lnTo>
                  <a:lnTo>
                    <a:pt x="350355" y="349581"/>
                  </a:lnTo>
                  <a:lnTo>
                    <a:pt x="352998" y="347515"/>
                  </a:lnTo>
                  <a:lnTo>
                    <a:pt x="374904" y="320244"/>
                  </a:lnTo>
                  <a:lnTo>
                    <a:pt x="381885" y="306508"/>
                  </a:lnTo>
                  <a:lnTo>
                    <a:pt x="202547" y="306508"/>
                  </a:lnTo>
                  <a:lnTo>
                    <a:pt x="188007" y="303575"/>
                  </a:lnTo>
                  <a:lnTo>
                    <a:pt x="152274" y="276155"/>
                  </a:lnTo>
                  <a:lnTo>
                    <a:pt x="135255" y="228042"/>
                  </a:lnTo>
                  <a:lnTo>
                    <a:pt x="130978" y="177546"/>
                  </a:lnTo>
                  <a:lnTo>
                    <a:pt x="133016" y="158462"/>
                  </a:lnTo>
                  <a:lnTo>
                    <a:pt x="156719" y="112879"/>
                  </a:lnTo>
                  <a:lnTo>
                    <a:pt x="200279" y="92787"/>
                  </a:lnTo>
                  <a:lnTo>
                    <a:pt x="385520" y="92787"/>
                  </a:lnTo>
                  <a:lnTo>
                    <a:pt x="385318" y="92168"/>
                  </a:lnTo>
                  <a:lnTo>
                    <a:pt x="378337" y="78944"/>
                  </a:lnTo>
                  <a:lnTo>
                    <a:pt x="120142" y="78944"/>
                  </a:lnTo>
                  <a:lnTo>
                    <a:pt x="113918" y="23445"/>
                  </a:lnTo>
                  <a:close/>
                </a:path>
                <a:path w="406400" h="575945">
                  <a:moveTo>
                    <a:pt x="350355" y="349581"/>
                  </a:moveTo>
                  <a:lnTo>
                    <a:pt x="152400" y="349581"/>
                  </a:lnTo>
                  <a:lnTo>
                    <a:pt x="174422" y="370036"/>
                  </a:lnTo>
                  <a:lnTo>
                    <a:pt x="199707" y="383585"/>
                  </a:lnTo>
                  <a:lnTo>
                    <a:pt x="228230" y="390229"/>
                  </a:lnTo>
                  <a:lnTo>
                    <a:pt x="259969" y="389967"/>
                  </a:lnTo>
                  <a:lnTo>
                    <a:pt x="295519" y="382341"/>
                  </a:lnTo>
                  <a:lnTo>
                    <a:pt x="326532" y="368202"/>
                  </a:lnTo>
                  <a:lnTo>
                    <a:pt x="350355" y="349581"/>
                  </a:lnTo>
                  <a:close/>
                </a:path>
                <a:path w="406400" h="575945">
                  <a:moveTo>
                    <a:pt x="385520" y="92787"/>
                  </a:moveTo>
                  <a:lnTo>
                    <a:pt x="200279" y="92787"/>
                  </a:lnTo>
                  <a:lnTo>
                    <a:pt x="234120" y="95121"/>
                  </a:lnTo>
                  <a:lnTo>
                    <a:pt x="259842" y="110694"/>
                  </a:lnTo>
                  <a:lnTo>
                    <a:pt x="277467" y="139507"/>
                  </a:lnTo>
                  <a:lnTo>
                    <a:pt x="287020" y="181560"/>
                  </a:lnTo>
                  <a:lnTo>
                    <a:pt x="288641" y="207756"/>
                  </a:lnTo>
                  <a:lnTo>
                    <a:pt x="287226" y="231106"/>
                  </a:lnTo>
                  <a:lnTo>
                    <a:pt x="275336" y="269317"/>
                  </a:lnTo>
                  <a:lnTo>
                    <a:pt x="236456" y="302321"/>
                  </a:lnTo>
                  <a:lnTo>
                    <a:pt x="202547" y="306508"/>
                  </a:lnTo>
                  <a:lnTo>
                    <a:pt x="381885" y="306508"/>
                  </a:lnTo>
                  <a:lnTo>
                    <a:pt x="391427" y="287736"/>
                  </a:lnTo>
                  <a:lnTo>
                    <a:pt x="401748" y="251346"/>
                  </a:lnTo>
                  <a:lnTo>
                    <a:pt x="405854" y="211052"/>
                  </a:lnTo>
                  <a:lnTo>
                    <a:pt x="403733" y="166828"/>
                  </a:lnTo>
                  <a:lnTo>
                    <a:pt x="396704" y="127015"/>
                  </a:lnTo>
                  <a:lnTo>
                    <a:pt x="385520" y="92787"/>
                  </a:lnTo>
                  <a:close/>
                </a:path>
                <a:path w="406400" h="575945">
                  <a:moveTo>
                    <a:pt x="267116" y="0"/>
                  </a:moveTo>
                  <a:lnTo>
                    <a:pt x="197318" y="8880"/>
                  </a:lnTo>
                  <a:lnTo>
                    <a:pt x="141692" y="47932"/>
                  </a:lnTo>
                  <a:lnTo>
                    <a:pt x="121666" y="78817"/>
                  </a:lnTo>
                  <a:lnTo>
                    <a:pt x="120142" y="78944"/>
                  </a:lnTo>
                  <a:lnTo>
                    <a:pt x="378337" y="78944"/>
                  </a:lnTo>
                  <a:lnTo>
                    <a:pt x="369550" y="62297"/>
                  </a:lnTo>
                  <a:lnTo>
                    <a:pt x="349377" y="37415"/>
                  </a:lnTo>
                  <a:lnTo>
                    <a:pt x="325322" y="18339"/>
                  </a:lnTo>
                  <a:lnTo>
                    <a:pt x="297910" y="5871"/>
                  </a:lnTo>
                  <a:lnTo>
                    <a:pt x="26711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960794" y="4171568"/>
              <a:ext cx="167822" cy="223881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834895" y="4083861"/>
              <a:ext cx="406400" cy="575945"/>
            </a:xfrm>
            <a:custGeom>
              <a:avLst/>
              <a:gdLst/>
              <a:ahLst/>
              <a:cxnLst/>
              <a:rect l="l" t="t" r="r" b="b"/>
              <a:pathLst>
                <a:path w="406400" h="575945">
                  <a:moveTo>
                    <a:pt x="232918" y="712"/>
                  </a:moveTo>
                  <a:lnTo>
                    <a:pt x="297910" y="5871"/>
                  </a:lnTo>
                  <a:lnTo>
                    <a:pt x="349377" y="37415"/>
                  </a:lnTo>
                  <a:lnTo>
                    <a:pt x="385318" y="92168"/>
                  </a:lnTo>
                  <a:lnTo>
                    <a:pt x="403733" y="166828"/>
                  </a:lnTo>
                  <a:lnTo>
                    <a:pt x="405854" y="211052"/>
                  </a:lnTo>
                  <a:lnTo>
                    <a:pt x="401748" y="251346"/>
                  </a:lnTo>
                  <a:lnTo>
                    <a:pt x="374904" y="320244"/>
                  </a:lnTo>
                  <a:lnTo>
                    <a:pt x="326532" y="368202"/>
                  </a:lnTo>
                  <a:lnTo>
                    <a:pt x="259969" y="389967"/>
                  </a:lnTo>
                  <a:lnTo>
                    <a:pt x="228230" y="390229"/>
                  </a:lnTo>
                  <a:lnTo>
                    <a:pt x="199707" y="383585"/>
                  </a:lnTo>
                  <a:lnTo>
                    <a:pt x="174422" y="370036"/>
                  </a:lnTo>
                  <a:lnTo>
                    <a:pt x="152400" y="349581"/>
                  </a:lnTo>
                  <a:lnTo>
                    <a:pt x="151003" y="349708"/>
                  </a:lnTo>
                  <a:lnTo>
                    <a:pt x="175133" y="562433"/>
                  </a:lnTo>
                  <a:lnTo>
                    <a:pt x="61214" y="575387"/>
                  </a:lnTo>
                  <a:lnTo>
                    <a:pt x="0" y="36272"/>
                  </a:lnTo>
                  <a:lnTo>
                    <a:pt x="113918" y="23445"/>
                  </a:lnTo>
                  <a:lnTo>
                    <a:pt x="120142" y="78944"/>
                  </a:lnTo>
                  <a:lnTo>
                    <a:pt x="121666" y="78817"/>
                  </a:lnTo>
                  <a:lnTo>
                    <a:pt x="141692" y="47932"/>
                  </a:lnTo>
                  <a:lnTo>
                    <a:pt x="166909" y="24620"/>
                  </a:lnTo>
                  <a:lnTo>
                    <a:pt x="197318" y="8880"/>
                  </a:lnTo>
                  <a:lnTo>
                    <a:pt x="232918" y="71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2305304" y="4021200"/>
              <a:ext cx="617855" cy="416559"/>
            </a:xfrm>
            <a:custGeom>
              <a:avLst/>
              <a:gdLst/>
              <a:ahLst/>
              <a:cxnLst/>
              <a:rect l="l" t="t" r="r" b="b"/>
              <a:pathLst>
                <a:path w="617855" h="416560">
                  <a:moveTo>
                    <a:pt x="466725" y="0"/>
                  </a:moveTo>
                  <a:lnTo>
                    <a:pt x="428486" y="7431"/>
                  </a:lnTo>
                  <a:lnTo>
                    <a:pt x="395890" y="23066"/>
                  </a:lnTo>
                  <a:lnTo>
                    <a:pt x="368962" y="46916"/>
                  </a:lnTo>
                  <a:lnTo>
                    <a:pt x="347725" y="78993"/>
                  </a:lnTo>
                  <a:lnTo>
                    <a:pt x="327745" y="50133"/>
                  </a:lnTo>
                  <a:lnTo>
                    <a:pt x="302275" y="30416"/>
                  </a:lnTo>
                  <a:lnTo>
                    <a:pt x="271305" y="19843"/>
                  </a:lnTo>
                  <a:lnTo>
                    <a:pt x="234822" y="18415"/>
                  </a:lnTo>
                  <a:lnTo>
                    <a:pt x="216320" y="21060"/>
                  </a:lnTo>
                  <a:lnTo>
                    <a:pt x="166243" y="42544"/>
                  </a:lnTo>
                  <a:lnTo>
                    <a:pt x="129041" y="79888"/>
                  </a:lnTo>
                  <a:lnTo>
                    <a:pt x="120395" y="94868"/>
                  </a:lnTo>
                  <a:lnTo>
                    <a:pt x="118871" y="94868"/>
                  </a:lnTo>
                  <a:lnTo>
                    <a:pt x="114300" y="37084"/>
                  </a:lnTo>
                  <a:lnTo>
                    <a:pt x="0" y="46100"/>
                  </a:lnTo>
                  <a:lnTo>
                    <a:pt x="29337" y="416560"/>
                  </a:lnTo>
                  <a:lnTo>
                    <a:pt x="143637" y="407416"/>
                  </a:lnTo>
                  <a:lnTo>
                    <a:pt x="127381" y="201675"/>
                  </a:lnTo>
                  <a:lnTo>
                    <a:pt x="126952" y="182721"/>
                  </a:lnTo>
                  <a:lnTo>
                    <a:pt x="139953" y="137287"/>
                  </a:lnTo>
                  <a:lnTo>
                    <a:pt x="171100" y="113016"/>
                  </a:lnTo>
                  <a:lnTo>
                    <a:pt x="184912" y="110490"/>
                  </a:lnTo>
                  <a:lnTo>
                    <a:pt x="210798" y="113321"/>
                  </a:lnTo>
                  <a:lnTo>
                    <a:pt x="230171" y="126571"/>
                  </a:lnTo>
                  <a:lnTo>
                    <a:pt x="243044" y="150227"/>
                  </a:lnTo>
                  <a:lnTo>
                    <a:pt x="249427" y="184276"/>
                  </a:lnTo>
                  <a:lnTo>
                    <a:pt x="266319" y="397763"/>
                  </a:lnTo>
                  <a:lnTo>
                    <a:pt x="380619" y="388747"/>
                  </a:lnTo>
                  <a:lnTo>
                    <a:pt x="364235" y="181482"/>
                  </a:lnTo>
                  <a:lnTo>
                    <a:pt x="363974" y="164050"/>
                  </a:lnTo>
                  <a:lnTo>
                    <a:pt x="366045" y="147939"/>
                  </a:lnTo>
                  <a:lnTo>
                    <a:pt x="385859" y="108249"/>
                  </a:lnTo>
                  <a:lnTo>
                    <a:pt x="421131" y="91693"/>
                  </a:lnTo>
                  <a:lnTo>
                    <a:pt x="447520" y="94722"/>
                  </a:lnTo>
                  <a:lnTo>
                    <a:pt x="467264" y="108394"/>
                  </a:lnTo>
                  <a:lnTo>
                    <a:pt x="480389" y="132734"/>
                  </a:lnTo>
                  <a:lnTo>
                    <a:pt x="486918" y="167767"/>
                  </a:lnTo>
                  <a:lnTo>
                    <a:pt x="503554" y="378968"/>
                  </a:lnTo>
                  <a:lnTo>
                    <a:pt x="617473" y="369950"/>
                  </a:lnTo>
                  <a:lnTo>
                    <a:pt x="599313" y="139573"/>
                  </a:lnTo>
                  <a:lnTo>
                    <a:pt x="590229" y="86262"/>
                  </a:lnTo>
                  <a:lnTo>
                    <a:pt x="572429" y="45655"/>
                  </a:lnTo>
                  <a:lnTo>
                    <a:pt x="545912" y="17747"/>
                  </a:lnTo>
                  <a:lnTo>
                    <a:pt x="510677" y="2530"/>
                  </a:lnTo>
                  <a:lnTo>
                    <a:pt x="46672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2305304" y="4021200"/>
              <a:ext cx="617855" cy="416559"/>
            </a:xfrm>
            <a:custGeom>
              <a:avLst/>
              <a:gdLst/>
              <a:ahLst/>
              <a:cxnLst/>
              <a:rect l="l" t="t" r="r" b="b"/>
              <a:pathLst>
                <a:path w="617855" h="416560">
                  <a:moveTo>
                    <a:pt x="234822" y="18415"/>
                  </a:moveTo>
                  <a:lnTo>
                    <a:pt x="271305" y="19843"/>
                  </a:lnTo>
                  <a:lnTo>
                    <a:pt x="302275" y="30416"/>
                  </a:lnTo>
                  <a:lnTo>
                    <a:pt x="327745" y="50133"/>
                  </a:lnTo>
                  <a:lnTo>
                    <a:pt x="347725" y="78993"/>
                  </a:lnTo>
                  <a:lnTo>
                    <a:pt x="368962" y="46916"/>
                  </a:lnTo>
                  <a:lnTo>
                    <a:pt x="395890" y="23066"/>
                  </a:lnTo>
                  <a:lnTo>
                    <a:pt x="428486" y="7431"/>
                  </a:lnTo>
                  <a:lnTo>
                    <a:pt x="466725" y="0"/>
                  </a:lnTo>
                  <a:lnTo>
                    <a:pt x="510677" y="2530"/>
                  </a:lnTo>
                  <a:lnTo>
                    <a:pt x="545912" y="17747"/>
                  </a:lnTo>
                  <a:lnTo>
                    <a:pt x="572429" y="45655"/>
                  </a:lnTo>
                  <a:lnTo>
                    <a:pt x="590229" y="86262"/>
                  </a:lnTo>
                  <a:lnTo>
                    <a:pt x="599313" y="139573"/>
                  </a:lnTo>
                  <a:lnTo>
                    <a:pt x="617473" y="369950"/>
                  </a:lnTo>
                  <a:lnTo>
                    <a:pt x="503554" y="378968"/>
                  </a:lnTo>
                  <a:lnTo>
                    <a:pt x="486918" y="167767"/>
                  </a:lnTo>
                  <a:lnTo>
                    <a:pt x="480389" y="132734"/>
                  </a:lnTo>
                  <a:lnTo>
                    <a:pt x="467264" y="108394"/>
                  </a:lnTo>
                  <a:lnTo>
                    <a:pt x="447520" y="94722"/>
                  </a:lnTo>
                  <a:lnTo>
                    <a:pt x="421131" y="91693"/>
                  </a:lnTo>
                  <a:lnTo>
                    <a:pt x="407818" y="94291"/>
                  </a:lnTo>
                  <a:lnTo>
                    <a:pt x="377189" y="119634"/>
                  </a:lnTo>
                  <a:lnTo>
                    <a:pt x="363974" y="164050"/>
                  </a:lnTo>
                  <a:lnTo>
                    <a:pt x="364235" y="181482"/>
                  </a:lnTo>
                  <a:lnTo>
                    <a:pt x="380619" y="388747"/>
                  </a:lnTo>
                  <a:lnTo>
                    <a:pt x="266319" y="397763"/>
                  </a:lnTo>
                  <a:lnTo>
                    <a:pt x="249427" y="184276"/>
                  </a:lnTo>
                  <a:lnTo>
                    <a:pt x="230171" y="126571"/>
                  </a:lnTo>
                  <a:lnTo>
                    <a:pt x="184912" y="110490"/>
                  </a:lnTo>
                  <a:lnTo>
                    <a:pt x="171100" y="113016"/>
                  </a:lnTo>
                  <a:lnTo>
                    <a:pt x="139953" y="137287"/>
                  </a:lnTo>
                  <a:lnTo>
                    <a:pt x="126952" y="182721"/>
                  </a:lnTo>
                  <a:lnTo>
                    <a:pt x="127381" y="201675"/>
                  </a:lnTo>
                  <a:lnTo>
                    <a:pt x="143637" y="407416"/>
                  </a:lnTo>
                  <a:lnTo>
                    <a:pt x="29337" y="416560"/>
                  </a:lnTo>
                  <a:lnTo>
                    <a:pt x="0" y="46100"/>
                  </a:lnTo>
                  <a:lnTo>
                    <a:pt x="114300" y="37084"/>
                  </a:lnTo>
                  <a:lnTo>
                    <a:pt x="118871" y="94868"/>
                  </a:lnTo>
                  <a:lnTo>
                    <a:pt x="120395" y="94868"/>
                  </a:lnTo>
                  <a:lnTo>
                    <a:pt x="151953" y="53738"/>
                  </a:lnTo>
                  <a:lnTo>
                    <a:pt x="198723" y="25955"/>
                  </a:lnTo>
                  <a:lnTo>
                    <a:pt x="216320" y="21060"/>
                  </a:lnTo>
                  <a:lnTo>
                    <a:pt x="234822" y="18415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982848" y="3881119"/>
              <a:ext cx="342265" cy="510540"/>
            </a:xfrm>
            <a:custGeom>
              <a:avLst/>
              <a:gdLst/>
              <a:ahLst/>
              <a:cxnLst/>
              <a:rect l="l" t="t" r="r" b="b"/>
              <a:pathLst>
                <a:path w="342264" h="510539">
                  <a:moveTo>
                    <a:pt x="313884" y="196595"/>
                  </a:moveTo>
                  <a:lnTo>
                    <a:pt x="152145" y="196595"/>
                  </a:lnTo>
                  <a:lnTo>
                    <a:pt x="181175" y="198832"/>
                  </a:lnTo>
                  <a:lnTo>
                    <a:pt x="202358" y="209153"/>
                  </a:lnTo>
                  <a:lnTo>
                    <a:pt x="215707" y="227546"/>
                  </a:lnTo>
                  <a:lnTo>
                    <a:pt x="221233" y="253999"/>
                  </a:lnTo>
                  <a:lnTo>
                    <a:pt x="121284" y="272668"/>
                  </a:lnTo>
                  <a:lnTo>
                    <a:pt x="66061" y="289744"/>
                  </a:lnTo>
                  <a:lnTo>
                    <a:pt x="27447" y="317357"/>
                  </a:lnTo>
                  <a:lnTo>
                    <a:pt x="5431" y="355518"/>
                  </a:lnTo>
                  <a:lnTo>
                    <a:pt x="0" y="404240"/>
                  </a:lnTo>
                  <a:lnTo>
                    <a:pt x="3212" y="428386"/>
                  </a:lnTo>
                  <a:lnTo>
                    <a:pt x="20877" y="468391"/>
                  </a:lnTo>
                  <a:lnTo>
                    <a:pt x="52947" y="496730"/>
                  </a:lnTo>
                  <a:lnTo>
                    <a:pt x="96277" y="509736"/>
                  </a:lnTo>
                  <a:lnTo>
                    <a:pt x="121919" y="510285"/>
                  </a:lnTo>
                  <a:lnTo>
                    <a:pt x="156063" y="504594"/>
                  </a:lnTo>
                  <a:lnTo>
                    <a:pt x="185324" y="491331"/>
                  </a:lnTo>
                  <a:lnTo>
                    <a:pt x="209680" y="470495"/>
                  </a:lnTo>
                  <a:lnTo>
                    <a:pt x="229107" y="442086"/>
                  </a:lnTo>
                  <a:lnTo>
                    <a:pt x="339227" y="442086"/>
                  </a:lnTo>
                  <a:lnTo>
                    <a:pt x="338428" y="427100"/>
                  </a:lnTo>
                  <a:lnTo>
                    <a:pt x="157480" y="427100"/>
                  </a:lnTo>
                  <a:lnTo>
                    <a:pt x="146429" y="426864"/>
                  </a:lnTo>
                  <a:lnTo>
                    <a:pt x="109045" y="402780"/>
                  </a:lnTo>
                  <a:lnTo>
                    <a:pt x="104648" y="385190"/>
                  </a:lnTo>
                  <a:lnTo>
                    <a:pt x="107122" y="365640"/>
                  </a:lnTo>
                  <a:lnTo>
                    <a:pt x="116824" y="350234"/>
                  </a:lnTo>
                  <a:lnTo>
                    <a:pt x="133740" y="338970"/>
                  </a:lnTo>
                  <a:lnTo>
                    <a:pt x="157861" y="331850"/>
                  </a:lnTo>
                  <a:lnTo>
                    <a:pt x="224789" y="319531"/>
                  </a:lnTo>
                  <a:lnTo>
                    <a:pt x="332699" y="319531"/>
                  </a:lnTo>
                  <a:lnTo>
                    <a:pt x="329946" y="267842"/>
                  </a:lnTo>
                  <a:lnTo>
                    <a:pt x="322972" y="219655"/>
                  </a:lnTo>
                  <a:lnTo>
                    <a:pt x="313884" y="196595"/>
                  </a:lnTo>
                  <a:close/>
                </a:path>
                <a:path w="342264" h="510539">
                  <a:moveTo>
                    <a:pt x="339227" y="442086"/>
                  </a:moveTo>
                  <a:lnTo>
                    <a:pt x="230505" y="442086"/>
                  </a:lnTo>
                  <a:lnTo>
                    <a:pt x="233425" y="495299"/>
                  </a:lnTo>
                  <a:lnTo>
                    <a:pt x="341756" y="489584"/>
                  </a:lnTo>
                  <a:lnTo>
                    <a:pt x="339227" y="442086"/>
                  </a:lnTo>
                  <a:close/>
                </a:path>
                <a:path w="342264" h="510539">
                  <a:moveTo>
                    <a:pt x="332699" y="319531"/>
                  </a:moveTo>
                  <a:lnTo>
                    <a:pt x="224789" y="319531"/>
                  </a:lnTo>
                  <a:lnTo>
                    <a:pt x="226059" y="344550"/>
                  </a:lnTo>
                  <a:lnTo>
                    <a:pt x="225682" y="360914"/>
                  </a:lnTo>
                  <a:lnTo>
                    <a:pt x="208787" y="401954"/>
                  </a:lnTo>
                  <a:lnTo>
                    <a:pt x="172765" y="424886"/>
                  </a:lnTo>
                  <a:lnTo>
                    <a:pt x="157480" y="427100"/>
                  </a:lnTo>
                  <a:lnTo>
                    <a:pt x="338428" y="427100"/>
                  </a:lnTo>
                  <a:lnTo>
                    <a:pt x="332699" y="319531"/>
                  </a:lnTo>
                  <a:close/>
                </a:path>
                <a:path w="342264" h="510539">
                  <a:moveTo>
                    <a:pt x="162813" y="117855"/>
                  </a:moveTo>
                  <a:lnTo>
                    <a:pt x="107807" y="126124"/>
                  </a:lnTo>
                  <a:lnTo>
                    <a:pt x="68375" y="137249"/>
                  </a:lnTo>
                  <a:lnTo>
                    <a:pt x="23494" y="156590"/>
                  </a:lnTo>
                  <a:lnTo>
                    <a:pt x="28067" y="242823"/>
                  </a:lnTo>
                  <a:lnTo>
                    <a:pt x="57455" y="223920"/>
                  </a:lnTo>
                  <a:lnTo>
                    <a:pt x="87915" y="209899"/>
                  </a:lnTo>
                  <a:lnTo>
                    <a:pt x="119471" y="200783"/>
                  </a:lnTo>
                  <a:lnTo>
                    <a:pt x="152145" y="196595"/>
                  </a:lnTo>
                  <a:lnTo>
                    <a:pt x="313884" y="196595"/>
                  </a:lnTo>
                  <a:lnTo>
                    <a:pt x="307641" y="180753"/>
                  </a:lnTo>
                  <a:lnTo>
                    <a:pt x="283956" y="151129"/>
                  </a:lnTo>
                  <a:lnTo>
                    <a:pt x="251920" y="130777"/>
                  </a:lnTo>
                  <a:lnTo>
                    <a:pt x="211539" y="119688"/>
                  </a:lnTo>
                  <a:lnTo>
                    <a:pt x="162813" y="117855"/>
                  </a:lnTo>
                  <a:close/>
                </a:path>
                <a:path w="342264" h="510539">
                  <a:moveTo>
                    <a:pt x="268477" y="0"/>
                  </a:moveTo>
                  <a:lnTo>
                    <a:pt x="56133" y="11302"/>
                  </a:lnTo>
                  <a:lnTo>
                    <a:pt x="59436" y="73659"/>
                  </a:lnTo>
                  <a:lnTo>
                    <a:pt x="271779" y="62356"/>
                  </a:lnTo>
                  <a:lnTo>
                    <a:pt x="2684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0" name="object 9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082417" y="4195572"/>
              <a:ext cx="131571" cy="117729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982848" y="3881119"/>
              <a:ext cx="342265" cy="510540"/>
            </a:xfrm>
            <a:custGeom>
              <a:avLst/>
              <a:gdLst/>
              <a:ahLst/>
              <a:cxnLst/>
              <a:rect l="l" t="t" r="r" b="b"/>
              <a:pathLst>
                <a:path w="342264" h="510539">
                  <a:moveTo>
                    <a:pt x="162813" y="117855"/>
                  </a:moveTo>
                  <a:lnTo>
                    <a:pt x="211539" y="119688"/>
                  </a:lnTo>
                  <a:lnTo>
                    <a:pt x="251920" y="130777"/>
                  </a:lnTo>
                  <a:lnTo>
                    <a:pt x="307641" y="180753"/>
                  </a:lnTo>
                  <a:lnTo>
                    <a:pt x="322972" y="219655"/>
                  </a:lnTo>
                  <a:lnTo>
                    <a:pt x="329946" y="267842"/>
                  </a:lnTo>
                  <a:lnTo>
                    <a:pt x="341756" y="489584"/>
                  </a:lnTo>
                  <a:lnTo>
                    <a:pt x="233425" y="495299"/>
                  </a:lnTo>
                  <a:lnTo>
                    <a:pt x="230505" y="442086"/>
                  </a:lnTo>
                  <a:lnTo>
                    <a:pt x="229107" y="442086"/>
                  </a:lnTo>
                  <a:lnTo>
                    <a:pt x="209680" y="470495"/>
                  </a:lnTo>
                  <a:lnTo>
                    <a:pt x="185324" y="491331"/>
                  </a:lnTo>
                  <a:lnTo>
                    <a:pt x="156063" y="504594"/>
                  </a:lnTo>
                  <a:lnTo>
                    <a:pt x="121919" y="510285"/>
                  </a:lnTo>
                  <a:lnTo>
                    <a:pt x="96277" y="509736"/>
                  </a:lnTo>
                  <a:lnTo>
                    <a:pt x="52947" y="496730"/>
                  </a:lnTo>
                  <a:lnTo>
                    <a:pt x="20877" y="468391"/>
                  </a:lnTo>
                  <a:lnTo>
                    <a:pt x="3212" y="428386"/>
                  </a:lnTo>
                  <a:lnTo>
                    <a:pt x="0" y="404240"/>
                  </a:lnTo>
                  <a:lnTo>
                    <a:pt x="5431" y="355518"/>
                  </a:lnTo>
                  <a:lnTo>
                    <a:pt x="27447" y="317357"/>
                  </a:lnTo>
                  <a:lnTo>
                    <a:pt x="66061" y="289744"/>
                  </a:lnTo>
                  <a:lnTo>
                    <a:pt x="121284" y="272668"/>
                  </a:lnTo>
                  <a:lnTo>
                    <a:pt x="221233" y="253999"/>
                  </a:lnTo>
                  <a:lnTo>
                    <a:pt x="215707" y="227546"/>
                  </a:lnTo>
                  <a:lnTo>
                    <a:pt x="202358" y="209153"/>
                  </a:lnTo>
                  <a:lnTo>
                    <a:pt x="181175" y="198832"/>
                  </a:lnTo>
                  <a:lnTo>
                    <a:pt x="152145" y="196595"/>
                  </a:lnTo>
                  <a:lnTo>
                    <a:pt x="119471" y="200783"/>
                  </a:lnTo>
                  <a:lnTo>
                    <a:pt x="87915" y="209899"/>
                  </a:lnTo>
                  <a:lnTo>
                    <a:pt x="57455" y="223920"/>
                  </a:lnTo>
                  <a:lnTo>
                    <a:pt x="28067" y="242823"/>
                  </a:lnTo>
                  <a:lnTo>
                    <a:pt x="23494" y="156590"/>
                  </a:lnTo>
                  <a:lnTo>
                    <a:pt x="68375" y="137249"/>
                  </a:lnTo>
                  <a:lnTo>
                    <a:pt x="107807" y="126124"/>
                  </a:lnTo>
                  <a:lnTo>
                    <a:pt x="145335" y="119405"/>
                  </a:lnTo>
                  <a:lnTo>
                    <a:pt x="162813" y="117855"/>
                  </a:lnTo>
                  <a:close/>
                </a:path>
                <a:path w="342264" h="510539">
                  <a:moveTo>
                    <a:pt x="56133" y="11302"/>
                  </a:moveTo>
                  <a:lnTo>
                    <a:pt x="268477" y="0"/>
                  </a:lnTo>
                  <a:lnTo>
                    <a:pt x="271779" y="62356"/>
                  </a:lnTo>
                  <a:lnTo>
                    <a:pt x="59436" y="73659"/>
                  </a:lnTo>
                  <a:lnTo>
                    <a:pt x="56133" y="1130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3390773" y="3979291"/>
              <a:ext cx="309880" cy="390525"/>
            </a:xfrm>
            <a:custGeom>
              <a:avLst/>
              <a:gdLst/>
              <a:ahLst/>
              <a:cxnLst/>
              <a:rect l="l" t="t" r="r" b="b"/>
              <a:pathLst>
                <a:path w="309879" h="390525">
                  <a:moveTo>
                    <a:pt x="231465" y="3"/>
                  </a:moveTo>
                  <a:lnTo>
                    <a:pt x="155908" y="5119"/>
                  </a:lnTo>
                  <a:lnTo>
                    <a:pt x="115950" y="16859"/>
                  </a:lnTo>
                  <a:lnTo>
                    <a:pt x="81041" y="35218"/>
                  </a:lnTo>
                  <a:lnTo>
                    <a:pt x="51180" y="60197"/>
                  </a:lnTo>
                  <a:lnTo>
                    <a:pt x="27467" y="90941"/>
                  </a:lnTo>
                  <a:lnTo>
                    <a:pt x="11017" y="126412"/>
                  </a:lnTo>
                  <a:lnTo>
                    <a:pt x="1853" y="166622"/>
                  </a:lnTo>
                  <a:lnTo>
                    <a:pt x="0" y="211581"/>
                  </a:lnTo>
                  <a:lnTo>
                    <a:pt x="4762" y="250539"/>
                  </a:lnTo>
                  <a:lnTo>
                    <a:pt x="33718" y="316452"/>
                  </a:lnTo>
                  <a:lnTo>
                    <a:pt x="87252" y="365051"/>
                  </a:lnTo>
                  <a:lnTo>
                    <a:pt x="157460" y="388431"/>
                  </a:lnTo>
                  <a:lnTo>
                    <a:pt x="198374" y="390143"/>
                  </a:lnTo>
                  <a:lnTo>
                    <a:pt x="232757" y="387476"/>
                  </a:lnTo>
                  <a:lnTo>
                    <a:pt x="262747" y="382142"/>
                  </a:lnTo>
                  <a:lnTo>
                    <a:pt x="288331" y="374141"/>
                  </a:lnTo>
                  <a:lnTo>
                    <a:pt x="309499" y="363473"/>
                  </a:lnTo>
                  <a:lnTo>
                    <a:pt x="306069" y="271398"/>
                  </a:lnTo>
                  <a:lnTo>
                    <a:pt x="285900" y="283904"/>
                  </a:lnTo>
                  <a:lnTo>
                    <a:pt x="265398" y="293052"/>
                  </a:lnTo>
                  <a:lnTo>
                    <a:pt x="244562" y="298866"/>
                  </a:lnTo>
                  <a:lnTo>
                    <a:pt x="223392" y="301370"/>
                  </a:lnTo>
                  <a:lnTo>
                    <a:pt x="200457" y="300438"/>
                  </a:lnTo>
                  <a:lnTo>
                    <a:pt x="162063" y="287762"/>
                  </a:lnTo>
                  <a:lnTo>
                    <a:pt x="133883" y="261062"/>
                  </a:lnTo>
                  <a:lnTo>
                    <a:pt x="118679" y="222910"/>
                  </a:lnTo>
                  <a:lnTo>
                    <a:pt x="116077" y="199643"/>
                  </a:lnTo>
                  <a:lnTo>
                    <a:pt x="116982" y="175541"/>
                  </a:lnTo>
                  <a:lnTo>
                    <a:pt x="129936" y="135243"/>
                  </a:lnTo>
                  <a:lnTo>
                    <a:pt x="157174" y="105804"/>
                  </a:lnTo>
                  <a:lnTo>
                    <a:pt x="195742" y="89941"/>
                  </a:lnTo>
                  <a:lnTo>
                    <a:pt x="219075" y="87248"/>
                  </a:lnTo>
                  <a:lnTo>
                    <a:pt x="240718" y="88104"/>
                  </a:lnTo>
                  <a:lnTo>
                    <a:pt x="261445" y="92376"/>
                  </a:lnTo>
                  <a:lnTo>
                    <a:pt x="281243" y="100054"/>
                  </a:lnTo>
                  <a:lnTo>
                    <a:pt x="300100" y="111124"/>
                  </a:lnTo>
                  <a:lnTo>
                    <a:pt x="296544" y="13969"/>
                  </a:lnTo>
                  <a:lnTo>
                    <a:pt x="279280" y="6965"/>
                  </a:lnTo>
                  <a:lnTo>
                    <a:pt x="257587" y="2317"/>
                  </a:lnTo>
                  <a:lnTo>
                    <a:pt x="231465" y="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390773" y="3979291"/>
              <a:ext cx="309880" cy="390525"/>
            </a:xfrm>
            <a:custGeom>
              <a:avLst/>
              <a:gdLst/>
              <a:ahLst/>
              <a:cxnLst/>
              <a:rect l="l" t="t" r="r" b="b"/>
              <a:pathLst>
                <a:path w="309879" h="390525">
                  <a:moveTo>
                    <a:pt x="200913" y="0"/>
                  </a:moveTo>
                  <a:lnTo>
                    <a:pt x="257587" y="2317"/>
                  </a:lnTo>
                  <a:lnTo>
                    <a:pt x="296544" y="13969"/>
                  </a:lnTo>
                  <a:lnTo>
                    <a:pt x="300100" y="111124"/>
                  </a:lnTo>
                  <a:lnTo>
                    <a:pt x="281243" y="100054"/>
                  </a:lnTo>
                  <a:lnTo>
                    <a:pt x="261445" y="92376"/>
                  </a:lnTo>
                  <a:lnTo>
                    <a:pt x="240718" y="88104"/>
                  </a:lnTo>
                  <a:lnTo>
                    <a:pt x="219075" y="87248"/>
                  </a:lnTo>
                  <a:lnTo>
                    <a:pt x="195742" y="89941"/>
                  </a:lnTo>
                  <a:lnTo>
                    <a:pt x="157174" y="105804"/>
                  </a:lnTo>
                  <a:lnTo>
                    <a:pt x="129936" y="135243"/>
                  </a:lnTo>
                  <a:lnTo>
                    <a:pt x="116982" y="175541"/>
                  </a:lnTo>
                  <a:lnTo>
                    <a:pt x="116077" y="199643"/>
                  </a:lnTo>
                  <a:lnTo>
                    <a:pt x="118679" y="222910"/>
                  </a:lnTo>
                  <a:lnTo>
                    <a:pt x="133883" y="261062"/>
                  </a:lnTo>
                  <a:lnTo>
                    <a:pt x="162063" y="287762"/>
                  </a:lnTo>
                  <a:lnTo>
                    <a:pt x="200457" y="300438"/>
                  </a:lnTo>
                  <a:lnTo>
                    <a:pt x="223392" y="301370"/>
                  </a:lnTo>
                  <a:lnTo>
                    <a:pt x="244562" y="298866"/>
                  </a:lnTo>
                  <a:lnTo>
                    <a:pt x="265398" y="293052"/>
                  </a:lnTo>
                  <a:lnTo>
                    <a:pt x="285900" y="283904"/>
                  </a:lnTo>
                  <a:lnTo>
                    <a:pt x="306069" y="271398"/>
                  </a:lnTo>
                  <a:lnTo>
                    <a:pt x="309499" y="363473"/>
                  </a:lnTo>
                  <a:lnTo>
                    <a:pt x="288331" y="374141"/>
                  </a:lnTo>
                  <a:lnTo>
                    <a:pt x="262747" y="382142"/>
                  </a:lnTo>
                  <a:lnTo>
                    <a:pt x="232757" y="387476"/>
                  </a:lnTo>
                  <a:lnTo>
                    <a:pt x="198374" y="390143"/>
                  </a:lnTo>
                  <a:lnTo>
                    <a:pt x="157460" y="388431"/>
                  </a:lnTo>
                  <a:lnTo>
                    <a:pt x="87252" y="365051"/>
                  </a:lnTo>
                  <a:lnTo>
                    <a:pt x="33718" y="316452"/>
                  </a:lnTo>
                  <a:lnTo>
                    <a:pt x="4762" y="250539"/>
                  </a:lnTo>
                  <a:lnTo>
                    <a:pt x="0" y="211581"/>
                  </a:lnTo>
                  <a:lnTo>
                    <a:pt x="1853" y="166622"/>
                  </a:lnTo>
                  <a:lnTo>
                    <a:pt x="11017" y="126412"/>
                  </a:lnTo>
                  <a:lnTo>
                    <a:pt x="27467" y="90941"/>
                  </a:lnTo>
                  <a:lnTo>
                    <a:pt x="51180" y="60197"/>
                  </a:lnTo>
                  <a:lnTo>
                    <a:pt x="81041" y="35218"/>
                  </a:lnTo>
                  <a:lnTo>
                    <a:pt x="115950" y="16859"/>
                  </a:lnTo>
                  <a:lnTo>
                    <a:pt x="155908" y="5119"/>
                  </a:lnTo>
                  <a:lnTo>
                    <a:pt x="200913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719321" y="3857371"/>
              <a:ext cx="214629" cy="497205"/>
            </a:xfrm>
            <a:custGeom>
              <a:avLst/>
              <a:gdLst/>
              <a:ahLst/>
              <a:cxnLst/>
              <a:rect l="l" t="t" r="r" b="b"/>
              <a:pathLst>
                <a:path w="214629" h="497204">
                  <a:moveTo>
                    <a:pt x="166242" y="122427"/>
                  </a:moveTo>
                  <a:lnTo>
                    <a:pt x="51688" y="125348"/>
                  </a:lnTo>
                  <a:lnTo>
                    <a:pt x="61213" y="496823"/>
                  </a:lnTo>
                  <a:lnTo>
                    <a:pt x="175894" y="493902"/>
                  </a:lnTo>
                  <a:lnTo>
                    <a:pt x="166242" y="122427"/>
                  </a:lnTo>
                  <a:close/>
                </a:path>
                <a:path w="214629" h="497204">
                  <a:moveTo>
                    <a:pt x="212470" y="0"/>
                  </a:moveTo>
                  <a:lnTo>
                    <a:pt x="0" y="5460"/>
                  </a:lnTo>
                  <a:lnTo>
                    <a:pt x="1524" y="67944"/>
                  </a:lnTo>
                  <a:lnTo>
                    <a:pt x="214122" y="62356"/>
                  </a:lnTo>
                  <a:lnTo>
                    <a:pt x="2124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719321" y="3857371"/>
              <a:ext cx="214629" cy="497205"/>
            </a:xfrm>
            <a:custGeom>
              <a:avLst/>
              <a:gdLst/>
              <a:ahLst/>
              <a:cxnLst/>
              <a:rect l="l" t="t" r="r" b="b"/>
              <a:pathLst>
                <a:path w="214629" h="497204">
                  <a:moveTo>
                    <a:pt x="51688" y="125348"/>
                  </a:moveTo>
                  <a:lnTo>
                    <a:pt x="166242" y="122427"/>
                  </a:lnTo>
                  <a:lnTo>
                    <a:pt x="175894" y="493902"/>
                  </a:lnTo>
                  <a:lnTo>
                    <a:pt x="61213" y="496823"/>
                  </a:lnTo>
                  <a:lnTo>
                    <a:pt x="51688" y="125348"/>
                  </a:lnTo>
                  <a:close/>
                </a:path>
                <a:path w="214629" h="497204">
                  <a:moveTo>
                    <a:pt x="0" y="5460"/>
                  </a:moveTo>
                  <a:lnTo>
                    <a:pt x="212470" y="0"/>
                  </a:lnTo>
                  <a:lnTo>
                    <a:pt x="214122" y="62356"/>
                  </a:lnTo>
                  <a:lnTo>
                    <a:pt x="1524" y="67944"/>
                  </a:lnTo>
                  <a:lnTo>
                    <a:pt x="0" y="546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988181" y="3797046"/>
              <a:ext cx="391160" cy="558165"/>
            </a:xfrm>
            <a:custGeom>
              <a:avLst/>
              <a:gdLst/>
              <a:ahLst/>
              <a:cxnLst/>
              <a:rect l="l" t="t" r="r" b="b"/>
              <a:pathLst>
                <a:path w="391160" h="558164">
                  <a:moveTo>
                    <a:pt x="340670" y="506856"/>
                  </a:moveTo>
                  <a:lnTo>
                    <a:pt x="122428" y="506856"/>
                  </a:lnTo>
                  <a:lnTo>
                    <a:pt x="142456" y="529459"/>
                  </a:lnTo>
                  <a:lnTo>
                    <a:pt x="166544" y="545464"/>
                  </a:lnTo>
                  <a:lnTo>
                    <a:pt x="194704" y="554898"/>
                  </a:lnTo>
                  <a:lnTo>
                    <a:pt x="226949" y="557783"/>
                  </a:lnTo>
                  <a:lnTo>
                    <a:pt x="262905" y="553809"/>
                  </a:lnTo>
                  <a:lnTo>
                    <a:pt x="294957" y="542845"/>
                  </a:lnTo>
                  <a:lnTo>
                    <a:pt x="323103" y="524904"/>
                  </a:lnTo>
                  <a:lnTo>
                    <a:pt x="340670" y="506856"/>
                  </a:lnTo>
                  <a:close/>
                </a:path>
                <a:path w="391160" h="558164">
                  <a:moveTo>
                    <a:pt x="114554" y="0"/>
                  </a:moveTo>
                  <a:lnTo>
                    <a:pt x="0" y="1396"/>
                  </a:lnTo>
                  <a:lnTo>
                    <a:pt x="6858" y="551433"/>
                  </a:lnTo>
                  <a:lnTo>
                    <a:pt x="121539" y="550036"/>
                  </a:lnTo>
                  <a:lnTo>
                    <a:pt x="121031" y="506856"/>
                  </a:lnTo>
                  <a:lnTo>
                    <a:pt x="340670" y="506856"/>
                  </a:lnTo>
                  <a:lnTo>
                    <a:pt x="347345" y="499998"/>
                  </a:lnTo>
                  <a:lnTo>
                    <a:pt x="366175" y="470407"/>
                  </a:lnTo>
                  <a:lnTo>
                    <a:pt x="192405" y="470407"/>
                  </a:lnTo>
                  <a:lnTo>
                    <a:pt x="177000" y="469120"/>
                  </a:lnTo>
                  <a:lnTo>
                    <a:pt x="139192" y="447420"/>
                  </a:lnTo>
                  <a:lnTo>
                    <a:pt x="119207" y="405433"/>
                  </a:lnTo>
                  <a:lnTo>
                    <a:pt x="117221" y="350138"/>
                  </a:lnTo>
                  <a:lnTo>
                    <a:pt x="118365" y="330422"/>
                  </a:lnTo>
                  <a:lnTo>
                    <a:pt x="139065" y="282701"/>
                  </a:lnTo>
                  <a:lnTo>
                    <a:pt x="179355" y="258073"/>
                  </a:lnTo>
                  <a:lnTo>
                    <a:pt x="195834" y="256285"/>
                  </a:lnTo>
                  <a:lnTo>
                    <a:pt x="373101" y="256285"/>
                  </a:lnTo>
                  <a:lnTo>
                    <a:pt x="367597" y="242538"/>
                  </a:lnTo>
                  <a:lnTo>
                    <a:pt x="362272" y="234314"/>
                  </a:lnTo>
                  <a:lnTo>
                    <a:pt x="117602" y="234314"/>
                  </a:lnTo>
                  <a:lnTo>
                    <a:pt x="114554" y="0"/>
                  </a:lnTo>
                  <a:close/>
                </a:path>
                <a:path w="391160" h="558164">
                  <a:moveTo>
                    <a:pt x="373101" y="256285"/>
                  </a:moveTo>
                  <a:lnTo>
                    <a:pt x="195834" y="256285"/>
                  </a:lnTo>
                  <a:lnTo>
                    <a:pt x="213169" y="257643"/>
                  </a:lnTo>
                  <a:lnTo>
                    <a:pt x="228409" y="262286"/>
                  </a:lnTo>
                  <a:lnTo>
                    <a:pt x="261463" y="295572"/>
                  </a:lnTo>
                  <a:lnTo>
                    <a:pt x="273304" y="353186"/>
                  </a:lnTo>
                  <a:lnTo>
                    <a:pt x="272305" y="379428"/>
                  </a:lnTo>
                  <a:lnTo>
                    <a:pt x="262070" y="422481"/>
                  </a:lnTo>
                  <a:lnTo>
                    <a:pt x="227107" y="462375"/>
                  </a:lnTo>
                  <a:lnTo>
                    <a:pt x="192405" y="470407"/>
                  </a:lnTo>
                  <a:lnTo>
                    <a:pt x="366175" y="470407"/>
                  </a:lnTo>
                  <a:lnTo>
                    <a:pt x="366847" y="469352"/>
                  </a:lnTo>
                  <a:lnTo>
                    <a:pt x="380587" y="434181"/>
                  </a:lnTo>
                  <a:lnTo>
                    <a:pt x="388564" y="394485"/>
                  </a:lnTo>
                  <a:lnTo>
                    <a:pt x="390779" y="350265"/>
                  </a:lnTo>
                  <a:lnTo>
                    <a:pt x="387877" y="309784"/>
                  </a:lnTo>
                  <a:lnTo>
                    <a:pt x="380142" y="273875"/>
                  </a:lnTo>
                  <a:lnTo>
                    <a:pt x="373101" y="256285"/>
                  </a:lnTo>
                  <a:close/>
                </a:path>
                <a:path w="391160" h="558164">
                  <a:moveTo>
                    <a:pt x="239014" y="167893"/>
                  </a:moveTo>
                  <a:lnTo>
                    <a:pt x="202152" y="172414"/>
                  </a:lnTo>
                  <a:lnTo>
                    <a:pt x="169862" y="185007"/>
                  </a:lnTo>
                  <a:lnTo>
                    <a:pt x="142144" y="205648"/>
                  </a:lnTo>
                  <a:lnTo>
                    <a:pt x="118999" y="234314"/>
                  </a:lnTo>
                  <a:lnTo>
                    <a:pt x="362272" y="234314"/>
                  </a:lnTo>
                  <a:lnTo>
                    <a:pt x="328525" y="194486"/>
                  </a:lnTo>
                  <a:lnTo>
                    <a:pt x="272899" y="170535"/>
                  </a:lnTo>
                  <a:lnTo>
                    <a:pt x="239014" y="16789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100321" y="4048252"/>
              <a:ext cx="166242" cy="224282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3988181" y="3797046"/>
              <a:ext cx="391160" cy="558165"/>
            </a:xfrm>
            <a:custGeom>
              <a:avLst/>
              <a:gdLst/>
              <a:ahLst/>
              <a:cxnLst/>
              <a:rect l="l" t="t" r="r" b="b"/>
              <a:pathLst>
                <a:path w="391160" h="558164">
                  <a:moveTo>
                    <a:pt x="0" y="1396"/>
                  </a:moveTo>
                  <a:lnTo>
                    <a:pt x="114554" y="0"/>
                  </a:lnTo>
                  <a:lnTo>
                    <a:pt x="117602" y="234314"/>
                  </a:lnTo>
                  <a:lnTo>
                    <a:pt x="118999" y="234314"/>
                  </a:lnTo>
                  <a:lnTo>
                    <a:pt x="142144" y="205648"/>
                  </a:lnTo>
                  <a:lnTo>
                    <a:pt x="169862" y="185007"/>
                  </a:lnTo>
                  <a:lnTo>
                    <a:pt x="202152" y="172414"/>
                  </a:lnTo>
                  <a:lnTo>
                    <a:pt x="239014" y="167893"/>
                  </a:lnTo>
                  <a:lnTo>
                    <a:pt x="272899" y="170535"/>
                  </a:lnTo>
                  <a:lnTo>
                    <a:pt x="328525" y="194486"/>
                  </a:lnTo>
                  <a:lnTo>
                    <a:pt x="367597" y="242538"/>
                  </a:lnTo>
                  <a:lnTo>
                    <a:pt x="387877" y="309784"/>
                  </a:lnTo>
                  <a:lnTo>
                    <a:pt x="390779" y="350265"/>
                  </a:lnTo>
                  <a:lnTo>
                    <a:pt x="388564" y="394485"/>
                  </a:lnTo>
                  <a:lnTo>
                    <a:pt x="380587" y="434181"/>
                  </a:lnTo>
                  <a:lnTo>
                    <a:pt x="347345" y="499998"/>
                  </a:lnTo>
                  <a:lnTo>
                    <a:pt x="294957" y="542845"/>
                  </a:lnTo>
                  <a:lnTo>
                    <a:pt x="226949" y="557783"/>
                  </a:lnTo>
                  <a:lnTo>
                    <a:pt x="194704" y="554898"/>
                  </a:lnTo>
                  <a:lnTo>
                    <a:pt x="166544" y="545464"/>
                  </a:lnTo>
                  <a:lnTo>
                    <a:pt x="142456" y="529459"/>
                  </a:lnTo>
                  <a:lnTo>
                    <a:pt x="122428" y="506856"/>
                  </a:lnTo>
                  <a:lnTo>
                    <a:pt x="121031" y="506856"/>
                  </a:lnTo>
                  <a:lnTo>
                    <a:pt x="121539" y="550036"/>
                  </a:lnTo>
                  <a:lnTo>
                    <a:pt x="6858" y="551433"/>
                  </a:lnTo>
                  <a:lnTo>
                    <a:pt x="0" y="1396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4453762" y="3971924"/>
              <a:ext cx="360045" cy="381635"/>
            </a:xfrm>
            <a:custGeom>
              <a:avLst/>
              <a:gdLst/>
              <a:ahLst/>
              <a:cxnLst/>
              <a:rect l="l" t="t" r="r" b="b"/>
              <a:pathLst>
                <a:path w="360045" h="381635">
                  <a:moveTo>
                    <a:pt x="1015" y="0"/>
                  </a:moveTo>
                  <a:lnTo>
                    <a:pt x="0" y="224281"/>
                  </a:lnTo>
                  <a:lnTo>
                    <a:pt x="4893" y="280609"/>
                  </a:lnTo>
                  <a:lnTo>
                    <a:pt x="20185" y="324469"/>
                  </a:lnTo>
                  <a:lnTo>
                    <a:pt x="45884" y="355864"/>
                  </a:lnTo>
                  <a:lnTo>
                    <a:pt x="81995" y="374792"/>
                  </a:lnTo>
                  <a:lnTo>
                    <a:pt x="128524" y="381254"/>
                  </a:lnTo>
                  <a:lnTo>
                    <a:pt x="162288" y="377253"/>
                  </a:lnTo>
                  <a:lnTo>
                    <a:pt x="192516" y="365061"/>
                  </a:lnTo>
                  <a:lnTo>
                    <a:pt x="219196" y="344677"/>
                  </a:lnTo>
                  <a:lnTo>
                    <a:pt x="242315" y="316102"/>
                  </a:lnTo>
                  <a:lnTo>
                    <a:pt x="244094" y="316102"/>
                  </a:lnTo>
                  <a:lnTo>
                    <a:pt x="243839" y="372618"/>
                  </a:lnTo>
                  <a:lnTo>
                    <a:pt x="358139" y="373125"/>
                  </a:lnTo>
                  <a:lnTo>
                    <a:pt x="359917" y="1650"/>
                  </a:lnTo>
                  <a:lnTo>
                    <a:pt x="245617" y="1143"/>
                  </a:lnTo>
                  <a:lnTo>
                    <a:pt x="244601" y="213741"/>
                  </a:lnTo>
                  <a:lnTo>
                    <a:pt x="243361" y="231265"/>
                  </a:lnTo>
                  <a:lnTo>
                    <a:pt x="225806" y="272288"/>
                  </a:lnTo>
                  <a:lnTo>
                    <a:pt x="191069" y="292361"/>
                  </a:lnTo>
                  <a:lnTo>
                    <a:pt x="176402" y="293624"/>
                  </a:lnTo>
                  <a:lnTo>
                    <a:pt x="149090" y="288549"/>
                  </a:lnTo>
                  <a:lnTo>
                    <a:pt x="129635" y="273700"/>
                  </a:lnTo>
                  <a:lnTo>
                    <a:pt x="118038" y="249064"/>
                  </a:lnTo>
                  <a:lnTo>
                    <a:pt x="114300" y="214630"/>
                  </a:lnTo>
                  <a:lnTo>
                    <a:pt x="115315" y="50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4453762" y="3971924"/>
              <a:ext cx="360045" cy="381635"/>
            </a:xfrm>
            <a:custGeom>
              <a:avLst/>
              <a:gdLst/>
              <a:ahLst/>
              <a:cxnLst/>
              <a:rect l="l" t="t" r="r" b="b"/>
              <a:pathLst>
                <a:path w="360045" h="381635">
                  <a:moveTo>
                    <a:pt x="1015" y="0"/>
                  </a:moveTo>
                  <a:lnTo>
                    <a:pt x="115315" y="507"/>
                  </a:lnTo>
                  <a:lnTo>
                    <a:pt x="114300" y="214630"/>
                  </a:lnTo>
                  <a:lnTo>
                    <a:pt x="118038" y="249064"/>
                  </a:lnTo>
                  <a:lnTo>
                    <a:pt x="129635" y="273700"/>
                  </a:lnTo>
                  <a:lnTo>
                    <a:pt x="149090" y="288549"/>
                  </a:lnTo>
                  <a:lnTo>
                    <a:pt x="176402" y="293624"/>
                  </a:lnTo>
                  <a:lnTo>
                    <a:pt x="191069" y="292361"/>
                  </a:lnTo>
                  <a:lnTo>
                    <a:pt x="225806" y="272288"/>
                  </a:lnTo>
                  <a:lnTo>
                    <a:pt x="243361" y="231265"/>
                  </a:lnTo>
                  <a:lnTo>
                    <a:pt x="245617" y="1143"/>
                  </a:lnTo>
                  <a:lnTo>
                    <a:pt x="359917" y="1650"/>
                  </a:lnTo>
                  <a:lnTo>
                    <a:pt x="358139" y="373125"/>
                  </a:lnTo>
                  <a:lnTo>
                    <a:pt x="243839" y="372618"/>
                  </a:lnTo>
                  <a:lnTo>
                    <a:pt x="244094" y="316102"/>
                  </a:lnTo>
                  <a:lnTo>
                    <a:pt x="242315" y="316102"/>
                  </a:lnTo>
                  <a:lnTo>
                    <a:pt x="219196" y="344677"/>
                  </a:lnTo>
                  <a:lnTo>
                    <a:pt x="192516" y="365061"/>
                  </a:lnTo>
                  <a:lnTo>
                    <a:pt x="162288" y="377253"/>
                  </a:lnTo>
                  <a:lnTo>
                    <a:pt x="128524" y="381254"/>
                  </a:lnTo>
                  <a:lnTo>
                    <a:pt x="81995" y="374792"/>
                  </a:lnTo>
                  <a:lnTo>
                    <a:pt x="45884" y="355864"/>
                  </a:lnTo>
                  <a:lnTo>
                    <a:pt x="20185" y="324469"/>
                  </a:lnTo>
                  <a:lnTo>
                    <a:pt x="4893" y="280609"/>
                  </a:lnTo>
                  <a:lnTo>
                    <a:pt x="0" y="224281"/>
                  </a:lnTo>
                  <a:lnTo>
                    <a:pt x="101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119750" y="3976623"/>
              <a:ext cx="397510" cy="548005"/>
            </a:xfrm>
            <a:custGeom>
              <a:avLst/>
              <a:gdLst/>
              <a:ahLst/>
              <a:cxnLst/>
              <a:rect l="l" t="t" r="r" b="b"/>
              <a:pathLst>
                <a:path w="397510" h="548004">
                  <a:moveTo>
                    <a:pt x="16001" y="2158"/>
                  </a:moveTo>
                  <a:lnTo>
                    <a:pt x="0" y="544449"/>
                  </a:lnTo>
                  <a:lnTo>
                    <a:pt x="114681" y="547877"/>
                  </a:lnTo>
                  <a:lnTo>
                    <a:pt x="120903" y="333882"/>
                  </a:lnTo>
                  <a:lnTo>
                    <a:pt x="348621" y="333882"/>
                  </a:lnTo>
                  <a:lnTo>
                    <a:pt x="367768" y="306629"/>
                  </a:lnTo>
                  <a:lnTo>
                    <a:pt x="370558" y="300355"/>
                  </a:lnTo>
                  <a:lnTo>
                    <a:pt x="193801" y="300355"/>
                  </a:lnTo>
                  <a:lnTo>
                    <a:pt x="178139" y="298380"/>
                  </a:lnTo>
                  <a:lnTo>
                    <a:pt x="141224" y="274574"/>
                  </a:lnTo>
                  <a:lnTo>
                    <a:pt x="123418" y="229586"/>
                  </a:lnTo>
                  <a:lnTo>
                    <a:pt x="122682" y="211200"/>
                  </a:lnTo>
                  <a:lnTo>
                    <a:pt x="123571" y="181482"/>
                  </a:lnTo>
                  <a:lnTo>
                    <a:pt x="130333" y="142017"/>
                  </a:lnTo>
                  <a:lnTo>
                    <a:pt x="160242" y="100222"/>
                  </a:lnTo>
                  <a:lnTo>
                    <a:pt x="206248" y="86613"/>
                  </a:lnTo>
                  <a:lnTo>
                    <a:pt x="380373" y="86613"/>
                  </a:lnTo>
                  <a:lnTo>
                    <a:pt x="378126" y="80333"/>
                  </a:lnTo>
                  <a:lnTo>
                    <a:pt x="366855" y="61468"/>
                  </a:lnTo>
                  <a:lnTo>
                    <a:pt x="128904" y="61468"/>
                  </a:lnTo>
                  <a:lnTo>
                    <a:pt x="130556" y="5587"/>
                  </a:lnTo>
                  <a:lnTo>
                    <a:pt x="16001" y="2158"/>
                  </a:lnTo>
                  <a:close/>
                </a:path>
                <a:path w="397510" h="548004">
                  <a:moveTo>
                    <a:pt x="348621" y="333882"/>
                  </a:moveTo>
                  <a:lnTo>
                    <a:pt x="122427" y="333882"/>
                  </a:lnTo>
                  <a:lnTo>
                    <a:pt x="141307" y="357338"/>
                  </a:lnTo>
                  <a:lnTo>
                    <a:pt x="164401" y="374364"/>
                  </a:lnTo>
                  <a:lnTo>
                    <a:pt x="191686" y="384960"/>
                  </a:lnTo>
                  <a:lnTo>
                    <a:pt x="223138" y="389127"/>
                  </a:lnTo>
                  <a:lnTo>
                    <a:pt x="259433" y="386679"/>
                  </a:lnTo>
                  <a:lnTo>
                    <a:pt x="292131" y="377063"/>
                  </a:lnTo>
                  <a:lnTo>
                    <a:pt x="321258" y="360302"/>
                  </a:lnTo>
                  <a:lnTo>
                    <a:pt x="346837" y="336423"/>
                  </a:lnTo>
                  <a:lnTo>
                    <a:pt x="348621" y="333882"/>
                  </a:lnTo>
                  <a:close/>
                </a:path>
                <a:path w="397510" h="548004">
                  <a:moveTo>
                    <a:pt x="380373" y="86613"/>
                  </a:moveTo>
                  <a:lnTo>
                    <a:pt x="206248" y="86613"/>
                  </a:lnTo>
                  <a:lnTo>
                    <a:pt x="239396" y="93660"/>
                  </a:lnTo>
                  <a:lnTo>
                    <a:pt x="262651" y="112696"/>
                  </a:lnTo>
                  <a:lnTo>
                    <a:pt x="276024" y="143710"/>
                  </a:lnTo>
                  <a:lnTo>
                    <a:pt x="279526" y="186689"/>
                  </a:lnTo>
                  <a:lnTo>
                    <a:pt x="277381" y="212863"/>
                  </a:lnTo>
                  <a:lnTo>
                    <a:pt x="265328" y="255448"/>
                  </a:lnTo>
                  <a:lnTo>
                    <a:pt x="228742" y="293846"/>
                  </a:lnTo>
                  <a:lnTo>
                    <a:pt x="193801" y="300355"/>
                  </a:lnTo>
                  <a:lnTo>
                    <a:pt x="370558" y="300355"/>
                  </a:lnTo>
                  <a:lnTo>
                    <a:pt x="383127" y="272097"/>
                  </a:lnTo>
                  <a:lnTo>
                    <a:pt x="392914" y="232802"/>
                  </a:lnTo>
                  <a:lnTo>
                    <a:pt x="397128" y="188721"/>
                  </a:lnTo>
                  <a:lnTo>
                    <a:pt x="395843" y="148290"/>
                  </a:lnTo>
                  <a:lnTo>
                    <a:pt x="389509" y="112156"/>
                  </a:lnTo>
                  <a:lnTo>
                    <a:pt x="380373" y="86613"/>
                  </a:lnTo>
                  <a:close/>
                </a:path>
                <a:path w="397510" h="548004">
                  <a:moveTo>
                    <a:pt x="251587" y="0"/>
                  </a:moveTo>
                  <a:lnTo>
                    <a:pt x="215207" y="3049"/>
                  </a:lnTo>
                  <a:lnTo>
                    <a:pt x="182841" y="14319"/>
                  </a:lnTo>
                  <a:lnTo>
                    <a:pt x="154592" y="33772"/>
                  </a:lnTo>
                  <a:lnTo>
                    <a:pt x="130428" y="61468"/>
                  </a:lnTo>
                  <a:lnTo>
                    <a:pt x="366855" y="61468"/>
                  </a:lnTo>
                  <a:lnTo>
                    <a:pt x="340598" y="30539"/>
                  </a:lnTo>
                  <a:lnTo>
                    <a:pt x="285543" y="4147"/>
                  </a:lnTo>
                  <a:lnTo>
                    <a:pt x="25158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2" name="object 10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237352" y="4058158"/>
              <a:ext cx="167004" cy="223901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5119750" y="3976623"/>
              <a:ext cx="397510" cy="548005"/>
            </a:xfrm>
            <a:custGeom>
              <a:avLst/>
              <a:gdLst/>
              <a:ahLst/>
              <a:cxnLst/>
              <a:rect l="l" t="t" r="r" b="b"/>
              <a:pathLst>
                <a:path w="397510" h="548004">
                  <a:moveTo>
                    <a:pt x="251587" y="0"/>
                  </a:moveTo>
                  <a:lnTo>
                    <a:pt x="315213" y="14319"/>
                  </a:lnTo>
                  <a:lnTo>
                    <a:pt x="361696" y="52831"/>
                  </a:lnTo>
                  <a:lnTo>
                    <a:pt x="389509" y="112156"/>
                  </a:lnTo>
                  <a:lnTo>
                    <a:pt x="397128" y="188721"/>
                  </a:lnTo>
                  <a:lnTo>
                    <a:pt x="392914" y="232802"/>
                  </a:lnTo>
                  <a:lnTo>
                    <a:pt x="383127" y="272097"/>
                  </a:lnTo>
                  <a:lnTo>
                    <a:pt x="346837" y="336423"/>
                  </a:lnTo>
                  <a:lnTo>
                    <a:pt x="292131" y="377063"/>
                  </a:lnTo>
                  <a:lnTo>
                    <a:pt x="223138" y="389127"/>
                  </a:lnTo>
                  <a:lnTo>
                    <a:pt x="191686" y="384960"/>
                  </a:lnTo>
                  <a:lnTo>
                    <a:pt x="164401" y="374364"/>
                  </a:lnTo>
                  <a:lnTo>
                    <a:pt x="141307" y="357338"/>
                  </a:lnTo>
                  <a:lnTo>
                    <a:pt x="122427" y="333882"/>
                  </a:lnTo>
                  <a:lnTo>
                    <a:pt x="120903" y="333882"/>
                  </a:lnTo>
                  <a:lnTo>
                    <a:pt x="114681" y="547877"/>
                  </a:lnTo>
                  <a:lnTo>
                    <a:pt x="0" y="544449"/>
                  </a:lnTo>
                  <a:lnTo>
                    <a:pt x="16001" y="2158"/>
                  </a:lnTo>
                  <a:lnTo>
                    <a:pt x="130556" y="5587"/>
                  </a:lnTo>
                  <a:lnTo>
                    <a:pt x="128904" y="61468"/>
                  </a:lnTo>
                  <a:lnTo>
                    <a:pt x="130428" y="61468"/>
                  </a:lnTo>
                  <a:lnTo>
                    <a:pt x="154592" y="33772"/>
                  </a:lnTo>
                  <a:lnTo>
                    <a:pt x="182864" y="14303"/>
                  </a:lnTo>
                  <a:lnTo>
                    <a:pt x="215207" y="3049"/>
                  </a:lnTo>
                  <a:lnTo>
                    <a:pt x="251587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589650" y="3994149"/>
              <a:ext cx="259079" cy="376555"/>
            </a:xfrm>
            <a:custGeom>
              <a:avLst/>
              <a:gdLst/>
              <a:ahLst/>
              <a:cxnLst/>
              <a:rect l="l" t="t" r="r" b="b"/>
              <a:pathLst>
                <a:path w="259079" h="376554">
                  <a:moveTo>
                    <a:pt x="16637" y="0"/>
                  </a:moveTo>
                  <a:lnTo>
                    <a:pt x="0" y="371220"/>
                  </a:lnTo>
                  <a:lnTo>
                    <a:pt x="114553" y="376300"/>
                  </a:lnTo>
                  <a:lnTo>
                    <a:pt x="122427" y="199008"/>
                  </a:lnTo>
                  <a:lnTo>
                    <a:pt x="124737" y="176768"/>
                  </a:lnTo>
                  <a:lnTo>
                    <a:pt x="136929" y="140001"/>
                  </a:lnTo>
                  <a:lnTo>
                    <a:pt x="172831" y="106044"/>
                  </a:lnTo>
                  <a:lnTo>
                    <a:pt x="206375" y="100711"/>
                  </a:lnTo>
                  <a:lnTo>
                    <a:pt x="219711" y="102046"/>
                  </a:lnTo>
                  <a:lnTo>
                    <a:pt x="232108" y="104727"/>
                  </a:lnTo>
                  <a:lnTo>
                    <a:pt x="243576" y="108765"/>
                  </a:lnTo>
                  <a:lnTo>
                    <a:pt x="254126" y="114173"/>
                  </a:lnTo>
                  <a:lnTo>
                    <a:pt x="258825" y="8636"/>
                  </a:lnTo>
                  <a:lnTo>
                    <a:pt x="253351" y="6494"/>
                  </a:lnTo>
                  <a:lnTo>
                    <a:pt x="246840" y="4841"/>
                  </a:lnTo>
                  <a:lnTo>
                    <a:pt x="239305" y="3688"/>
                  </a:lnTo>
                  <a:lnTo>
                    <a:pt x="230759" y="3048"/>
                  </a:lnTo>
                  <a:lnTo>
                    <a:pt x="197923" y="6282"/>
                  </a:lnTo>
                  <a:lnTo>
                    <a:pt x="170100" y="19208"/>
                  </a:lnTo>
                  <a:lnTo>
                    <a:pt x="147302" y="41802"/>
                  </a:lnTo>
                  <a:lnTo>
                    <a:pt x="129539" y="74041"/>
                  </a:lnTo>
                  <a:lnTo>
                    <a:pt x="128015" y="73913"/>
                  </a:lnTo>
                  <a:lnTo>
                    <a:pt x="131063" y="5080"/>
                  </a:lnTo>
                  <a:lnTo>
                    <a:pt x="1663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5589650" y="3994149"/>
              <a:ext cx="259079" cy="376555"/>
            </a:xfrm>
            <a:custGeom>
              <a:avLst/>
              <a:gdLst/>
              <a:ahLst/>
              <a:cxnLst/>
              <a:rect l="l" t="t" r="r" b="b"/>
              <a:pathLst>
                <a:path w="259079" h="376554">
                  <a:moveTo>
                    <a:pt x="230759" y="3048"/>
                  </a:moveTo>
                  <a:lnTo>
                    <a:pt x="239305" y="3688"/>
                  </a:lnTo>
                  <a:lnTo>
                    <a:pt x="246840" y="4841"/>
                  </a:lnTo>
                  <a:lnTo>
                    <a:pt x="253351" y="6494"/>
                  </a:lnTo>
                  <a:lnTo>
                    <a:pt x="258825" y="8636"/>
                  </a:lnTo>
                  <a:lnTo>
                    <a:pt x="254126" y="114173"/>
                  </a:lnTo>
                  <a:lnTo>
                    <a:pt x="243576" y="108765"/>
                  </a:lnTo>
                  <a:lnTo>
                    <a:pt x="232108" y="104727"/>
                  </a:lnTo>
                  <a:lnTo>
                    <a:pt x="219711" y="102046"/>
                  </a:lnTo>
                  <a:lnTo>
                    <a:pt x="206375" y="100711"/>
                  </a:lnTo>
                  <a:lnTo>
                    <a:pt x="188656" y="101615"/>
                  </a:lnTo>
                  <a:lnTo>
                    <a:pt x="146812" y="125475"/>
                  </a:lnTo>
                  <a:lnTo>
                    <a:pt x="124737" y="176768"/>
                  </a:lnTo>
                  <a:lnTo>
                    <a:pt x="114553" y="376300"/>
                  </a:lnTo>
                  <a:lnTo>
                    <a:pt x="0" y="371220"/>
                  </a:lnTo>
                  <a:lnTo>
                    <a:pt x="16637" y="0"/>
                  </a:lnTo>
                  <a:lnTo>
                    <a:pt x="131063" y="5080"/>
                  </a:lnTo>
                  <a:lnTo>
                    <a:pt x="128015" y="73913"/>
                  </a:lnTo>
                  <a:lnTo>
                    <a:pt x="129539" y="74041"/>
                  </a:lnTo>
                  <a:lnTo>
                    <a:pt x="147302" y="41802"/>
                  </a:lnTo>
                  <a:lnTo>
                    <a:pt x="170100" y="19208"/>
                  </a:lnTo>
                  <a:lnTo>
                    <a:pt x="197923" y="6282"/>
                  </a:lnTo>
                  <a:lnTo>
                    <a:pt x="230759" y="3048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5878194" y="4010152"/>
              <a:ext cx="401955" cy="388620"/>
            </a:xfrm>
            <a:custGeom>
              <a:avLst/>
              <a:gdLst/>
              <a:ahLst/>
              <a:cxnLst/>
              <a:rect l="l" t="t" r="r" b="b"/>
              <a:pathLst>
                <a:path w="401954" h="388620">
                  <a:moveTo>
                    <a:pt x="215900" y="0"/>
                  </a:moveTo>
                  <a:lnTo>
                    <a:pt x="171251" y="472"/>
                  </a:lnTo>
                  <a:lnTo>
                    <a:pt x="131032" y="7778"/>
                  </a:lnTo>
                  <a:lnTo>
                    <a:pt x="95242" y="21895"/>
                  </a:lnTo>
                  <a:lnTo>
                    <a:pt x="38022" y="69802"/>
                  </a:lnTo>
                  <a:lnTo>
                    <a:pt x="6070" y="140096"/>
                  </a:lnTo>
                  <a:lnTo>
                    <a:pt x="0" y="183387"/>
                  </a:lnTo>
                  <a:lnTo>
                    <a:pt x="692" y="225772"/>
                  </a:lnTo>
                  <a:lnTo>
                    <a:pt x="8302" y="263953"/>
                  </a:lnTo>
                  <a:lnTo>
                    <a:pt x="44322" y="327660"/>
                  </a:lnTo>
                  <a:lnTo>
                    <a:pt x="104917" y="370522"/>
                  </a:lnTo>
                  <a:lnTo>
                    <a:pt x="143246" y="382666"/>
                  </a:lnTo>
                  <a:lnTo>
                    <a:pt x="186943" y="388620"/>
                  </a:lnTo>
                  <a:lnTo>
                    <a:pt x="231711" y="387996"/>
                  </a:lnTo>
                  <a:lnTo>
                    <a:pt x="271906" y="380396"/>
                  </a:lnTo>
                  <a:lnTo>
                    <a:pt x="307530" y="365795"/>
                  </a:lnTo>
                  <a:lnTo>
                    <a:pt x="364035" y="316402"/>
                  </a:lnTo>
                  <a:lnTo>
                    <a:pt x="372764" y="301244"/>
                  </a:lnTo>
                  <a:lnTo>
                    <a:pt x="195960" y="301244"/>
                  </a:lnTo>
                  <a:lnTo>
                    <a:pt x="158622" y="292240"/>
                  </a:lnTo>
                  <a:lnTo>
                    <a:pt x="132905" y="270557"/>
                  </a:lnTo>
                  <a:lnTo>
                    <a:pt x="118808" y="236182"/>
                  </a:lnTo>
                  <a:lnTo>
                    <a:pt x="116331" y="189103"/>
                  </a:lnTo>
                  <a:lnTo>
                    <a:pt x="119187" y="165101"/>
                  </a:lnTo>
                  <a:lnTo>
                    <a:pt x="132851" y="126291"/>
                  </a:lnTo>
                  <a:lnTo>
                    <a:pt x="171926" y="92265"/>
                  </a:lnTo>
                  <a:lnTo>
                    <a:pt x="208406" y="87503"/>
                  </a:lnTo>
                  <a:lnTo>
                    <a:pt x="376834" y="87503"/>
                  </a:lnTo>
                  <a:lnTo>
                    <a:pt x="357631" y="60833"/>
                  </a:lnTo>
                  <a:lnTo>
                    <a:pt x="330271" y="36308"/>
                  </a:lnTo>
                  <a:lnTo>
                    <a:pt x="297529" y="17986"/>
                  </a:lnTo>
                  <a:lnTo>
                    <a:pt x="259405" y="5879"/>
                  </a:lnTo>
                  <a:lnTo>
                    <a:pt x="215900" y="0"/>
                  </a:lnTo>
                  <a:close/>
                </a:path>
                <a:path w="401954" h="388620">
                  <a:moveTo>
                    <a:pt x="376834" y="87503"/>
                  </a:moveTo>
                  <a:lnTo>
                    <a:pt x="208406" y="87503"/>
                  </a:lnTo>
                  <a:lnTo>
                    <a:pt x="244266" y="96242"/>
                  </a:lnTo>
                  <a:lnTo>
                    <a:pt x="268970" y="117316"/>
                  </a:lnTo>
                  <a:lnTo>
                    <a:pt x="282505" y="150725"/>
                  </a:lnTo>
                  <a:lnTo>
                    <a:pt x="284860" y="196469"/>
                  </a:lnTo>
                  <a:lnTo>
                    <a:pt x="276792" y="244165"/>
                  </a:lnTo>
                  <a:lnTo>
                    <a:pt x="259270" y="277526"/>
                  </a:lnTo>
                  <a:lnTo>
                    <a:pt x="232318" y="296552"/>
                  </a:lnTo>
                  <a:lnTo>
                    <a:pt x="195960" y="301244"/>
                  </a:lnTo>
                  <a:lnTo>
                    <a:pt x="372764" y="301244"/>
                  </a:lnTo>
                  <a:lnTo>
                    <a:pt x="383047" y="283384"/>
                  </a:lnTo>
                  <a:lnTo>
                    <a:pt x="395606" y="245104"/>
                  </a:lnTo>
                  <a:lnTo>
                    <a:pt x="401700" y="201549"/>
                  </a:lnTo>
                  <a:lnTo>
                    <a:pt x="400887" y="160684"/>
                  </a:lnTo>
                  <a:lnTo>
                    <a:pt x="393287" y="123618"/>
                  </a:lnTo>
                  <a:lnTo>
                    <a:pt x="378876" y="90338"/>
                  </a:lnTo>
                  <a:lnTo>
                    <a:pt x="376834" y="8750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989446" y="4092574"/>
              <a:ext cx="178688" cy="223900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5878194" y="4010152"/>
              <a:ext cx="401955" cy="388620"/>
            </a:xfrm>
            <a:custGeom>
              <a:avLst/>
              <a:gdLst/>
              <a:ahLst/>
              <a:cxnLst/>
              <a:rect l="l" t="t" r="r" b="b"/>
              <a:pathLst>
                <a:path w="401954" h="388620">
                  <a:moveTo>
                    <a:pt x="215900" y="0"/>
                  </a:moveTo>
                  <a:lnTo>
                    <a:pt x="259405" y="5879"/>
                  </a:lnTo>
                  <a:lnTo>
                    <a:pt x="297529" y="17986"/>
                  </a:lnTo>
                  <a:lnTo>
                    <a:pt x="357631" y="60833"/>
                  </a:lnTo>
                  <a:lnTo>
                    <a:pt x="393287" y="123618"/>
                  </a:lnTo>
                  <a:lnTo>
                    <a:pt x="401700" y="201549"/>
                  </a:lnTo>
                  <a:lnTo>
                    <a:pt x="395606" y="245104"/>
                  </a:lnTo>
                  <a:lnTo>
                    <a:pt x="383047" y="283384"/>
                  </a:lnTo>
                  <a:lnTo>
                    <a:pt x="364035" y="316402"/>
                  </a:lnTo>
                  <a:lnTo>
                    <a:pt x="307530" y="365795"/>
                  </a:lnTo>
                  <a:lnTo>
                    <a:pt x="271906" y="380396"/>
                  </a:lnTo>
                  <a:lnTo>
                    <a:pt x="231711" y="387996"/>
                  </a:lnTo>
                  <a:lnTo>
                    <a:pt x="186943" y="388620"/>
                  </a:lnTo>
                  <a:lnTo>
                    <a:pt x="143246" y="382666"/>
                  </a:lnTo>
                  <a:lnTo>
                    <a:pt x="104917" y="370522"/>
                  </a:lnTo>
                  <a:lnTo>
                    <a:pt x="44322" y="327660"/>
                  </a:lnTo>
                  <a:lnTo>
                    <a:pt x="8302" y="263953"/>
                  </a:lnTo>
                  <a:lnTo>
                    <a:pt x="692" y="225772"/>
                  </a:lnTo>
                  <a:lnTo>
                    <a:pt x="0" y="183387"/>
                  </a:lnTo>
                  <a:lnTo>
                    <a:pt x="6070" y="140096"/>
                  </a:lnTo>
                  <a:lnTo>
                    <a:pt x="18748" y="102235"/>
                  </a:lnTo>
                  <a:lnTo>
                    <a:pt x="63880" y="42799"/>
                  </a:lnTo>
                  <a:lnTo>
                    <a:pt x="131032" y="7778"/>
                  </a:lnTo>
                  <a:lnTo>
                    <a:pt x="171251" y="472"/>
                  </a:lnTo>
                  <a:lnTo>
                    <a:pt x="21590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6237605" y="3866570"/>
              <a:ext cx="271145" cy="713105"/>
            </a:xfrm>
            <a:custGeom>
              <a:avLst/>
              <a:gdLst/>
              <a:ahLst/>
              <a:cxnLst/>
              <a:rect l="l" t="t" r="r" b="b"/>
              <a:pathLst>
                <a:path w="271145" h="713104">
                  <a:moveTo>
                    <a:pt x="6985" y="608147"/>
                  </a:moveTo>
                  <a:lnTo>
                    <a:pt x="0" y="697809"/>
                  </a:lnTo>
                  <a:lnTo>
                    <a:pt x="41005" y="711257"/>
                  </a:lnTo>
                  <a:lnTo>
                    <a:pt x="53721" y="712922"/>
                  </a:lnTo>
                  <a:lnTo>
                    <a:pt x="89558" y="712634"/>
                  </a:lnTo>
                  <a:lnTo>
                    <a:pt x="149375" y="692580"/>
                  </a:lnTo>
                  <a:lnTo>
                    <a:pt x="193002" y="647499"/>
                  </a:lnTo>
                  <a:lnTo>
                    <a:pt x="204401" y="624784"/>
                  </a:lnTo>
                  <a:lnTo>
                    <a:pt x="48260" y="624784"/>
                  </a:lnTo>
                  <a:lnTo>
                    <a:pt x="38756" y="623238"/>
                  </a:lnTo>
                  <a:lnTo>
                    <a:pt x="28717" y="619942"/>
                  </a:lnTo>
                  <a:lnTo>
                    <a:pt x="18131" y="614908"/>
                  </a:lnTo>
                  <a:lnTo>
                    <a:pt x="6985" y="608147"/>
                  </a:lnTo>
                  <a:close/>
                </a:path>
                <a:path w="271145" h="713104">
                  <a:moveTo>
                    <a:pt x="137795" y="171775"/>
                  </a:moveTo>
                  <a:lnTo>
                    <a:pt x="108712" y="544393"/>
                  </a:lnTo>
                  <a:lnTo>
                    <a:pt x="90344" y="606782"/>
                  </a:lnTo>
                  <a:lnTo>
                    <a:pt x="48260" y="624784"/>
                  </a:lnTo>
                  <a:lnTo>
                    <a:pt x="204401" y="624784"/>
                  </a:lnTo>
                  <a:lnTo>
                    <a:pt x="207946" y="617720"/>
                  </a:lnTo>
                  <a:lnTo>
                    <a:pt x="218199" y="583439"/>
                  </a:lnTo>
                  <a:lnTo>
                    <a:pt x="223774" y="544647"/>
                  </a:lnTo>
                  <a:lnTo>
                    <a:pt x="252222" y="180665"/>
                  </a:lnTo>
                  <a:lnTo>
                    <a:pt x="137795" y="171775"/>
                  </a:lnTo>
                  <a:close/>
                </a:path>
                <a:path w="271145" h="713104">
                  <a:moveTo>
                    <a:pt x="195589" y="0"/>
                  </a:moveTo>
                  <a:lnTo>
                    <a:pt x="152066" y="20742"/>
                  </a:lnTo>
                  <a:lnTo>
                    <a:pt x="139065" y="53157"/>
                  </a:lnTo>
                  <a:lnTo>
                    <a:pt x="139303" y="65250"/>
                  </a:lnTo>
                  <a:lnTo>
                    <a:pt x="163542" y="105028"/>
                  </a:lnTo>
                  <a:lnTo>
                    <a:pt x="200279" y="117673"/>
                  </a:lnTo>
                  <a:lnTo>
                    <a:pt x="214330" y="117721"/>
                  </a:lnTo>
                  <a:lnTo>
                    <a:pt x="227155" y="115577"/>
                  </a:lnTo>
                  <a:lnTo>
                    <a:pt x="264350" y="86796"/>
                  </a:lnTo>
                  <a:lnTo>
                    <a:pt x="270764" y="63444"/>
                  </a:lnTo>
                  <a:lnTo>
                    <a:pt x="270601" y="51087"/>
                  </a:lnTo>
                  <a:lnTo>
                    <a:pt x="246516" y="12233"/>
                  </a:lnTo>
                  <a:lnTo>
                    <a:pt x="209423" y="71"/>
                  </a:lnTo>
                  <a:lnTo>
                    <a:pt x="19558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6237605" y="4038346"/>
              <a:ext cx="252729" cy="541655"/>
            </a:xfrm>
            <a:custGeom>
              <a:avLst/>
              <a:gdLst/>
              <a:ahLst/>
              <a:cxnLst/>
              <a:rect l="l" t="t" r="r" b="b"/>
              <a:pathLst>
                <a:path w="252729" h="541654">
                  <a:moveTo>
                    <a:pt x="137795" y="0"/>
                  </a:moveTo>
                  <a:lnTo>
                    <a:pt x="252222" y="8889"/>
                  </a:lnTo>
                  <a:lnTo>
                    <a:pt x="223774" y="372871"/>
                  </a:lnTo>
                  <a:lnTo>
                    <a:pt x="218199" y="411664"/>
                  </a:lnTo>
                  <a:lnTo>
                    <a:pt x="193002" y="475724"/>
                  </a:lnTo>
                  <a:lnTo>
                    <a:pt x="149375" y="520805"/>
                  </a:lnTo>
                  <a:lnTo>
                    <a:pt x="89558" y="540859"/>
                  </a:lnTo>
                  <a:lnTo>
                    <a:pt x="53721" y="541146"/>
                  </a:lnTo>
                  <a:lnTo>
                    <a:pt x="41005" y="539482"/>
                  </a:lnTo>
                  <a:lnTo>
                    <a:pt x="27813" y="536400"/>
                  </a:lnTo>
                  <a:lnTo>
                    <a:pt x="14144" y="531913"/>
                  </a:lnTo>
                  <a:lnTo>
                    <a:pt x="0" y="526033"/>
                  </a:lnTo>
                  <a:lnTo>
                    <a:pt x="6985" y="436371"/>
                  </a:lnTo>
                  <a:lnTo>
                    <a:pt x="18131" y="443132"/>
                  </a:lnTo>
                  <a:lnTo>
                    <a:pt x="28717" y="448167"/>
                  </a:lnTo>
                  <a:lnTo>
                    <a:pt x="38756" y="451463"/>
                  </a:lnTo>
                  <a:lnTo>
                    <a:pt x="48260" y="453008"/>
                  </a:lnTo>
                  <a:lnTo>
                    <a:pt x="72261" y="449556"/>
                  </a:lnTo>
                  <a:lnTo>
                    <a:pt x="90344" y="435006"/>
                  </a:lnTo>
                  <a:lnTo>
                    <a:pt x="102498" y="409360"/>
                  </a:lnTo>
                  <a:lnTo>
                    <a:pt x="108712" y="372617"/>
                  </a:lnTo>
                  <a:lnTo>
                    <a:pt x="13779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1" name="object 11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371589" y="3861490"/>
              <a:ext cx="141858" cy="127881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6554860" y="4061882"/>
              <a:ext cx="358775" cy="390525"/>
            </a:xfrm>
            <a:custGeom>
              <a:avLst/>
              <a:gdLst/>
              <a:ahLst/>
              <a:cxnLst/>
              <a:rect l="l" t="t" r="r" b="b"/>
              <a:pathLst>
                <a:path w="358775" h="390525">
                  <a:moveTo>
                    <a:pt x="167149" y="0"/>
                  </a:moveTo>
                  <a:lnTo>
                    <a:pt x="98847" y="20625"/>
                  </a:lnTo>
                  <a:lnTo>
                    <a:pt x="42098" y="68512"/>
                  </a:lnTo>
                  <a:lnTo>
                    <a:pt x="22119" y="101002"/>
                  </a:lnTo>
                  <a:lnTo>
                    <a:pt x="8380" y="138945"/>
                  </a:lnTo>
                  <a:lnTo>
                    <a:pt x="879" y="182330"/>
                  </a:lnTo>
                  <a:lnTo>
                    <a:pt x="0" y="224573"/>
                  </a:lnTo>
                  <a:lnTo>
                    <a:pt x="5752" y="262530"/>
                  </a:lnTo>
                  <a:lnTo>
                    <a:pt x="37201" y="325586"/>
                  </a:lnTo>
                  <a:lnTo>
                    <a:pt x="93128" y="368448"/>
                  </a:lnTo>
                  <a:lnTo>
                    <a:pt x="129480" y="381307"/>
                  </a:lnTo>
                  <a:lnTo>
                    <a:pt x="171440" y="388451"/>
                  </a:lnTo>
                  <a:lnTo>
                    <a:pt x="210730" y="390471"/>
                  </a:lnTo>
                  <a:lnTo>
                    <a:pt x="246497" y="388705"/>
                  </a:lnTo>
                  <a:lnTo>
                    <a:pt x="278739" y="383129"/>
                  </a:lnTo>
                  <a:lnTo>
                    <a:pt x="307457" y="373719"/>
                  </a:lnTo>
                  <a:lnTo>
                    <a:pt x="313354" y="311068"/>
                  </a:lnTo>
                  <a:lnTo>
                    <a:pt x="234961" y="311068"/>
                  </a:lnTo>
                  <a:lnTo>
                    <a:pt x="205222" y="310092"/>
                  </a:lnTo>
                  <a:lnTo>
                    <a:pt x="163482" y="301019"/>
                  </a:lnTo>
                  <a:lnTo>
                    <a:pt x="133911" y="282946"/>
                  </a:lnTo>
                  <a:lnTo>
                    <a:pt x="116532" y="255871"/>
                  </a:lnTo>
                  <a:lnTo>
                    <a:pt x="111369" y="219795"/>
                  </a:lnTo>
                  <a:lnTo>
                    <a:pt x="354864" y="219795"/>
                  </a:lnTo>
                  <a:lnTo>
                    <a:pt x="357241" y="194776"/>
                  </a:lnTo>
                  <a:lnTo>
                    <a:pt x="358062" y="162645"/>
                  </a:lnTo>
                  <a:lnTo>
                    <a:pt x="253609" y="162645"/>
                  </a:lnTo>
                  <a:lnTo>
                    <a:pt x="117338" y="149691"/>
                  </a:lnTo>
                  <a:lnTo>
                    <a:pt x="136965" y="106471"/>
                  </a:lnTo>
                  <a:lnTo>
                    <a:pt x="170725" y="80269"/>
                  </a:lnTo>
                  <a:lnTo>
                    <a:pt x="196840" y="77047"/>
                  </a:lnTo>
                  <a:lnTo>
                    <a:pt x="335639" y="77047"/>
                  </a:lnTo>
                  <a:lnTo>
                    <a:pt x="325491" y="60156"/>
                  </a:lnTo>
                  <a:lnTo>
                    <a:pt x="303087" y="36824"/>
                  </a:lnTo>
                  <a:lnTo>
                    <a:pt x="275516" y="19040"/>
                  </a:lnTo>
                  <a:lnTo>
                    <a:pt x="242802" y="6828"/>
                  </a:lnTo>
                  <a:lnTo>
                    <a:pt x="204968" y="212"/>
                  </a:lnTo>
                  <a:lnTo>
                    <a:pt x="167149" y="0"/>
                  </a:lnTo>
                  <a:close/>
                </a:path>
                <a:path w="358775" h="390525">
                  <a:moveTo>
                    <a:pt x="315204" y="291423"/>
                  </a:moveTo>
                  <a:lnTo>
                    <a:pt x="289964" y="301734"/>
                  </a:lnTo>
                  <a:lnTo>
                    <a:pt x="263213" y="308282"/>
                  </a:lnTo>
                  <a:lnTo>
                    <a:pt x="234961" y="311068"/>
                  </a:lnTo>
                  <a:lnTo>
                    <a:pt x="313354" y="311068"/>
                  </a:lnTo>
                  <a:lnTo>
                    <a:pt x="315204" y="291423"/>
                  </a:lnTo>
                  <a:close/>
                </a:path>
                <a:path w="358775" h="390525">
                  <a:moveTo>
                    <a:pt x="354864" y="219795"/>
                  </a:moveTo>
                  <a:lnTo>
                    <a:pt x="111369" y="219795"/>
                  </a:lnTo>
                  <a:lnTo>
                    <a:pt x="352669" y="242909"/>
                  </a:lnTo>
                  <a:lnTo>
                    <a:pt x="354864" y="219795"/>
                  </a:lnTo>
                  <a:close/>
                </a:path>
                <a:path w="358775" h="390525">
                  <a:moveTo>
                    <a:pt x="335639" y="77047"/>
                  </a:moveTo>
                  <a:lnTo>
                    <a:pt x="196840" y="77047"/>
                  </a:lnTo>
                  <a:lnTo>
                    <a:pt x="224534" y="84689"/>
                  </a:lnTo>
                  <a:lnTo>
                    <a:pt x="243226" y="101510"/>
                  </a:lnTo>
                  <a:lnTo>
                    <a:pt x="252918" y="127500"/>
                  </a:lnTo>
                  <a:lnTo>
                    <a:pt x="253609" y="162645"/>
                  </a:lnTo>
                  <a:lnTo>
                    <a:pt x="358062" y="162645"/>
                  </a:lnTo>
                  <a:lnTo>
                    <a:pt x="358245" y="155507"/>
                  </a:lnTo>
                  <a:lnTo>
                    <a:pt x="353272" y="119989"/>
                  </a:lnTo>
                  <a:lnTo>
                    <a:pt x="342346" y="88209"/>
                  </a:lnTo>
                  <a:lnTo>
                    <a:pt x="335639" y="7704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3" name="object 11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667119" y="4133849"/>
              <a:ext cx="146430" cy="95757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6554860" y="4061882"/>
              <a:ext cx="358775" cy="390525"/>
            </a:xfrm>
            <a:custGeom>
              <a:avLst/>
              <a:gdLst/>
              <a:ahLst/>
              <a:cxnLst/>
              <a:rect l="l" t="t" r="r" b="b"/>
              <a:pathLst>
                <a:path w="358775" h="390525">
                  <a:moveTo>
                    <a:pt x="204968" y="212"/>
                  </a:moveTo>
                  <a:lnTo>
                    <a:pt x="242802" y="6828"/>
                  </a:lnTo>
                  <a:lnTo>
                    <a:pt x="303087" y="36824"/>
                  </a:lnTo>
                  <a:lnTo>
                    <a:pt x="342346" y="88209"/>
                  </a:lnTo>
                  <a:lnTo>
                    <a:pt x="358245" y="155507"/>
                  </a:lnTo>
                  <a:lnTo>
                    <a:pt x="357241" y="194776"/>
                  </a:lnTo>
                  <a:lnTo>
                    <a:pt x="352669" y="242909"/>
                  </a:lnTo>
                  <a:lnTo>
                    <a:pt x="111369" y="219795"/>
                  </a:lnTo>
                  <a:lnTo>
                    <a:pt x="116532" y="255871"/>
                  </a:lnTo>
                  <a:lnTo>
                    <a:pt x="133911" y="282946"/>
                  </a:lnTo>
                  <a:lnTo>
                    <a:pt x="163482" y="301019"/>
                  </a:lnTo>
                  <a:lnTo>
                    <a:pt x="205222" y="310092"/>
                  </a:lnTo>
                  <a:lnTo>
                    <a:pt x="234961" y="311068"/>
                  </a:lnTo>
                  <a:lnTo>
                    <a:pt x="263213" y="308282"/>
                  </a:lnTo>
                  <a:lnTo>
                    <a:pt x="289964" y="301734"/>
                  </a:lnTo>
                  <a:lnTo>
                    <a:pt x="315204" y="291423"/>
                  </a:lnTo>
                  <a:lnTo>
                    <a:pt x="307457" y="373719"/>
                  </a:lnTo>
                  <a:lnTo>
                    <a:pt x="278739" y="383129"/>
                  </a:lnTo>
                  <a:lnTo>
                    <a:pt x="246497" y="388705"/>
                  </a:lnTo>
                  <a:lnTo>
                    <a:pt x="210730" y="390471"/>
                  </a:lnTo>
                  <a:lnTo>
                    <a:pt x="171440" y="388451"/>
                  </a:lnTo>
                  <a:lnTo>
                    <a:pt x="129480" y="381307"/>
                  </a:lnTo>
                  <a:lnTo>
                    <a:pt x="93128" y="368448"/>
                  </a:lnTo>
                  <a:lnTo>
                    <a:pt x="37201" y="325586"/>
                  </a:lnTo>
                  <a:lnTo>
                    <a:pt x="5752" y="262530"/>
                  </a:lnTo>
                  <a:lnTo>
                    <a:pt x="0" y="224573"/>
                  </a:lnTo>
                  <a:lnTo>
                    <a:pt x="879" y="182330"/>
                  </a:lnTo>
                  <a:lnTo>
                    <a:pt x="8380" y="138945"/>
                  </a:lnTo>
                  <a:lnTo>
                    <a:pt x="22119" y="101002"/>
                  </a:lnTo>
                  <a:lnTo>
                    <a:pt x="42098" y="68512"/>
                  </a:lnTo>
                  <a:lnTo>
                    <a:pt x="98847" y="20625"/>
                  </a:lnTo>
                  <a:lnTo>
                    <a:pt x="167149" y="0"/>
                  </a:lnTo>
                  <a:lnTo>
                    <a:pt x="204968" y="21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6963918" y="3918966"/>
              <a:ext cx="405765" cy="591820"/>
            </a:xfrm>
            <a:custGeom>
              <a:avLst/>
              <a:gdLst/>
              <a:ahLst/>
              <a:cxnLst/>
              <a:rect l="l" t="t" r="r" b="b"/>
              <a:pathLst>
                <a:path w="405765" h="591820">
                  <a:moveTo>
                    <a:pt x="67436" y="0"/>
                  </a:moveTo>
                  <a:lnTo>
                    <a:pt x="0" y="545972"/>
                  </a:lnTo>
                  <a:lnTo>
                    <a:pt x="113791" y="559942"/>
                  </a:lnTo>
                  <a:lnTo>
                    <a:pt x="136398" y="377062"/>
                  </a:lnTo>
                  <a:lnTo>
                    <a:pt x="137795" y="377189"/>
                  </a:lnTo>
                  <a:lnTo>
                    <a:pt x="233045" y="574674"/>
                  </a:lnTo>
                  <a:lnTo>
                    <a:pt x="369442" y="591565"/>
                  </a:lnTo>
                  <a:lnTo>
                    <a:pt x="252095" y="378586"/>
                  </a:lnTo>
                  <a:lnTo>
                    <a:pt x="405637" y="221741"/>
                  </a:lnTo>
                  <a:lnTo>
                    <a:pt x="270636" y="204977"/>
                  </a:lnTo>
                  <a:lnTo>
                    <a:pt x="139700" y="361695"/>
                  </a:lnTo>
                  <a:lnTo>
                    <a:pt x="138302" y="361568"/>
                  </a:lnTo>
                  <a:lnTo>
                    <a:pt x="181228" y="14096"/>
                  </a:lnTo>
                  <a:lnTo>
                    <a:pt x="6743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6963918" y="3918966"/>
              <a:ext cx="405765" cy="591820"/>
            </a:xfrm>
            <a:custGeom>
              <a:avLst/>
              <a:gdLst/>
              <a:ahLst/>
              <a:cxnLst/>
              <a:rect l="l" t="t" r="r" b="b"/>
              <a:pathLst>
                <a:path w="405765" h="591820">
                  <a:moveTo>
                    <a:pt x="67436" y="0"/>
                  </a:moveTo>
                  <a:lnTo>
                    <a:pt x="181228" y="14096"/>
                  </a:lnTo>
                  <a:lnTo>
                    <a:pt x="138302" y="361568"/>
                  </a:lnTo>
                  <a:lnTo>
                    <a:pt x="139700" y="361695"/>
                  </a:lnTo>
                  <a:lnTo>
                    <a:pt x="270636" y="204977"/>
                  </a:lnTo>
                  <a:lnTo>
                    <a:pt x="405637" y="221741"/>
                  </a:lnTo>
                  <a:lnTo>
                    <a:pt x="252095" y="378586"/>
                  </a:lnTo>
                  <a:lnTo>
                    <a:pt x="369442" y="591565"/>
                  </a:lnTo>
                  <a:lnTo>
                    <a:pt x="233045" y="574674"/>
                  </a:lnTo>
                  <a:lnTo>
                    <a:pt x="137795" y="377189"/>
                  </a:lnTo>
                  <a:lnTo>
                    <a:pt x="136398" y="377062"/>
                  </a:lnTo>
                  <a:lnTo>
                    <a:pt x="113791" y="559942"/>
                  </a:lnTo>
                  <a:lnTo>
                    <a:pt x="0" y="545972"/>
                  </a:lnTo>
                  <a:lnTo>
                    <a:pt x="6743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7388224" y="4061079"/>
              <a:ext cx="267970" cy="492759"/>
            </a:xfrm>
            <a:custGeom>
              <a:avLst/>
              <a:gdLst/>
              <a:ahLst/>
              <a:cxnLst/>
              <a:rect l="l" t="t" r="r" b="b"/>
              <a:pathLst>
                <a:path w="267970" h="492760">
                  <a:moveTo>
                    <a:pt x="202819" y="0"/>
                  </a:moveTo>
                  <a:lnTo>
                    <a:pt x="84963" y="14732"/>
                  </a:lnTo>
                  <a:lnTo>
                    <a:pt x="72517" y="93980"/>
                  </a:lnTo>
                  <a:lnTo>
                    <a:pt x="13080" y="84709"/>
                  </a:lnTo>
                  <a:lnTo>
                    <a:pt x="0" y="168275"/>
                  </a:lnTo>
                  <a:lnTo>
                    <a:pt x="59563" y="177546"/>
                  </a:lnTo>
                  <a:lnTo>
                    <a:pt x="33400" y="345694"/>
                  </a:lnTo>
                  <a:lnTo>
                    <a:pt x="32398" y="401292"/>
                  </a:lnTo>
                  <a:lnTo>
                    <a:pt x="48815" y="443674"/>
                  </a:lnTo>
                  <a:lnTo>
                    <a:pt x="82639" y="472817"/>
                  </a:lnTo>
                  <a:lnTo>
                    <a:pt x="133857" y="488696"/>
                  </a:lnTo>
                  <a:lnTo>
                    <a:pt x="178514" y="492331"/>
                  </a:lnTo>
                  <a:lnTo>
                    <a:pt x="196455" y="490892"/>
                  </a:lnTo>
                  <a:lnTo>
                    <a:pt x="211454" y="487299"/>
                  </a:lnTo>
                  <a:lnTo>
                    <a:pt x="224535" y="403352"/>
                  </a:lnTo>
                  <a:lnTo>
                    <a:pt x="214415" y="406425"/>
                  </a:lnTo>
                  <a:lnTo>
                    <a:pt x="204628" y="408225"/>
                  </a:lnTo>
                  <a:lnTo>
                    <a:pt x="166695" y="401310"/>
                  </a:lnTo>
                  <a:lnTo>
                    <a:pt x="148407" y="369063"/>
                  </a:lnTo>
                  <a:lnTo>
                    <a:pt x="149478" y="343535"/>
                  </a:lnTo>
                  <a:lnTo>
                    <a:pt x="172466" y="195072"/>
                  </a:lnTo>
                  <a:lnTo>
                    <a:pt x="255016" y="207899"/>
                  </a:lnTo>
                  <a:lnTo>
                    <a:pt x="267970" y="124333"/>
                  </a:lnTo>
                  <a:lnTo>
                    <a:pt x="185547" y="111506"/>
                  </a:lnTo>
                  <a:lnTo>
                    <a:pt x="20281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7388224" y="4061079"/>
              <a:ext cx="267970" cy="492759"/>
            </a:xfrm>
            <a:custGeom>
              <a:avLst/>
              <a:gdLst/>
              <a:ahLst/>
              <a:cxnLst/>
              <a:rect l="l" t="t" r="r" b="b"/>
              <a:pathLst>
                <a:path w="267970" h="492760">
                  <a:moveTo>
                    <a:pt x="202819" y="0"/>
                  </a:moveTo>
                  <a:lnTo>
                    <a:pt x="185547" y="111506"/>
                  </a:lnTo>
                  <a:lnTo>
                    <a:pt x="267970" y="124333"/>
                  </a:lnTo>
                  <a:lnTo>
                    <a:pt x="255016" y="207899"/>
                  </a:lnTo>
                  <a:lnTo>
                    <a:pt x="172466" y="195072"/>
                  </a:lnTo>
                  <a:lnTo>
                    <a:pt x="149478" y="343535"/>
                  </a:lnTo>
                  <a:lnTo>
                    <a:pt x="148407" y="369063"/>
                  </a:lnTo>
                  <a:lnTo>
                    <a:pt x="154146" y="388318"/>
                  </a:lnTo>
                  <a:lnTo>
                    <a:pt x="166695" y="401310"/>
                  </a:lnTo>
                  <a:lnTo>
                    <a:pt x="186054" y="408051"/>
                  </a:lnTo>
                  <a:lnTo>
                    <a:pt x="195175" y="408763"/>
                  </a:lnTo>
                  <a:lnTo>
                    <a:pt x="204628" y="408225"/>
                  </a:lnTo>
                  <a:lnTo>
                    <a:pt x="214415" y="406425"/>
                  </a:lnTo>
                  <a:lnTo>
                    <a:pt x="224535" y="403352"/>
                  </a:lnTo>
                  <a:lnTo>
                    <a:pt x="211454" y="487299"/>
                  </a:lnTo>
                  <a:lnTo>
                    <a:pt x="196455" y="490892"/>
                  </a:lnTo>
                  <a:lnTo>
                    <a:pt x="178514" y="492331"/>
                  </a:lnTo>
                  <a:lnTo>
                    <a:pt x="157644" y="491603"/>
                  </a:lnTo>
                  <a:lnTo>
                    <a:pt x="133857" y="488696"/>
                  </a:lnTo>
                  <a:lnTo>
                    <a:pt x="82639" y="472817"/>
                  </a:lnTo>
                  <a:lnTo>
                    <a:pt x="48815" y="443674"/>
                  </a:lnTo>
                  <a:lnTo>
                    <a:pt x="32398" y="401292"/>
                  </a:lnTo>
                  <a:lnTo>
                    <a:pt x="33400" y="345694"/>
                  </a:lnTo>
                  <a:lnTo>
                    <a:pt x="59563" y="177546"/>
                  </a:lnTo>
                  <a:lnTo>
                    <a:pt x="0" y="168275"/>
                  </a:lnTo>
                  <a:lnTo>
                    <a:pt x="13080" y="84709"/>
                  </a:lnTo>
                  <a:lnTo>
                    <a:pt x="72517" y="93980"/>
                  </a:lnTo>
                  <a:lnTo>
                    <a:pt x="84963" y="14732"/>
                  </a:lnTo>
                  <a:lnTo>
                    <a:pt x="202819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7667117" y="4035149"/>
              <a:ext cx="213360" cy="551180"/>
            </a:xfrm>
            <a:custGeom>
              <a:avLst/>
              <a:gdLst/>
              <a:ahLst/>
              <a:cxnLst/>
              <a:rect l="l" t="t" r="r" b="b"/>
              <a:pathLst>
                <a:path w="213359" h="551179">
                  <a:moveTo>
                    <a:pt x="68199" y="164613"/>
                  </a:moveTo>
                  <a:lnTo>
                    <a:pt x="0" y="529865"/>
                  </a:lnTo>
                  <a:lnTo>
                    <a:pt x="112775" y="550947"/>
                  </a:lnTo>
                  <a:lnTo>
                    <a:pt x="180975" y="185695"/>
                  </a:lnTo>
                  <a:lnTo>
                    <a:pt x="68199" y="164613"/>
                  </a:lnTo>
                  <a:close/>
                </a:path>
                <a:path w="213359" h="551179">
                  <a:moveTo>
                    <a:pt x="143900" y="0"/>
                  </a:moveTo>
                  <a:lnTo>
                    <a:pt x="98401" y="16005"/>
                  </a:lnTo>
                  <a:lnTo>
                    <a:pt x="80972" y="58910"/>
                  </a:lnTo>
                  <a:lnTo>
                    <a:pt x="82343" y="70411"/>
                  </a:lnTo>
                  <a:lnTo>
                    <a:pt x="110902" y="108384"/>
                  </a:lnTo>
                  <a:lnTo>
                    <a:pt x="149996" y="119020"/>
                  </a:lnTo>
                  <a:lnTo>
                    <a:pt x="162988" y="118258"/>
                  </a:lnTo>
                  <a:lnTo>
                    <a:pt x="203009" y="93604"/>
                  </a:lnTo>
                  <a:lnTo>
                    <a:pt x="213032" y="58832"/>
                  </a:lnTo>
                  <a:lnTo>
                    <a:pt x="211661" y="47249"/>
                  </a:lnTo>
                  <a:lnTo>
                    <a:pt x="183118" y="10404"/>
                  </a:lnTo>
                  <a:lnTo>
                    <a:pt x="1439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7667117" y="4199762"/>
              <a:ext cx="180975" cy="386715"/>
            </a:xfrm>
            <a:custGeom>
              <a:avLst/>
              <a:gdLst/>
              <a:ahLst/>
              <a:cxnLst/>
              <a:rect l="l" t="t" r="r" b="b"/>
              <a:pathLst>
                <a:path w="180975" h="386714">
                  <a:moveTo>
                    <a:pt x="68199" y="0"/>
                  </a:moveTo>
                  <a:lnTo>
                    <a:pt x="180975" y="21081"/>
                  </a:lnTo>
                  <a:lnTo>
                    <a:pt x="112775" y="386334"/>
                  </a:lnTo>
                  <a:lnTo>
                    <a:pt x="0" y="365251"/>
                  </a:lnTo>
                  <a:lnTo>
                    <a:pt x="68199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1" name="object 12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743009" y="4030069"/>
              <a:ext cx="142220" cy="12918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7000" y="4427219"/>
              <a:ext cx="1790700" cy="167640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27099" y="4427219"/>
              <a:ext cx="3276600" cy="167640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213099" y="4427219"/>
              <a:ext cx="2105660" cy="1676400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523739" y="4427219"/>
              <a:ext cx="1531619" cy="167640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064760" y="4427219"/>
              <a:ext cx="1582419" cy="167640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852160" y="4427219"/>
              <a:ext cx="2649219" cy="167640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510780" y="4427219"/>
              <a:ext cx="1633220" cy="167640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44499" y="5473699"/>
              <a:ext cx="1816100" cy="797560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783080" y="5476240"/>
              <a:ext cx="584200" cy="797560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889760" y="5473699"/>
              <a:ext cx="1607819" cy="797560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020060" y="5473699"/>
              <a:ext cx="688339" cy="797560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327400" y="5473699"/>
              <a:ext cx="3070860" cy="797560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920739" y="5473699"/>
              <a:ext cx="1295400" cy="79756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738620" y="5476240"/>
              <a:ext cx="774700" cy="797560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035799" y="5473699"/>
              <a:ext cx="970279" cy="797560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528559" y="5473699"/>
              <a:ext cx="982979" cy="79756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034020" y="5476240"/>
              <a:ext cx="685800" cy="797560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242299" y="5473699"/>
              <a:ext cx="607059" cy="797560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71839" y="5476240"/>
              <a:ext cx="685800" cy="79756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580639" y="5918199"/>
              <a:ext cx="1221739" cy="685800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390900" y="5920740"/>
              <a:ext cx="502920" cy="68580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482339" y="5918199"/>
              <a:ext cx="2786380" cy="685800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857239" y="5918199"/>
              <a:ext cx="538479" cy="685800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068060" y="5918199"/>
              <a:ext cx="855980" cy="685800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631575" y="4978527"/>
              <a:ext cx="575310" cy="466725"/>
            </a:xfrm>
            <a:custGeom>
              <a:avLst/>
              <a:gdLst/>
              <a:ahLst/>
              <a:cxnLst/>
              <a:rect l="l" t="t" r="r" b="b"/>
              <a:pathLst>
                <a:path w="575310" h="466725">
                  <a:moveTo>
                    <a:pt x="572867" y="460248"/>
                  </a:moveTo>
                  <a:lnTo>
                    <a:pt x="408783" y="460248"/>
                  </a:lnTo>
                  <a:lnTo>
                    <a:pt x="445092" y="460438"/>
                  </a:lnTo>
                  <a:lnTo>
                    <a:pt x="476636" y="461009"/>
                  </a:lnTo>
                  <a:lnTo>
                    <a:pt x="525420" y="463296"/>
                  </a:lnTo>
                  <a:lnTo>
                    <a:pt x="560586" y="466217"/>
                  </a:lnTo>
                  <a:lnTo>
                    <a:pt x="568765" y="466217"/>
                  </a:lnTo>
                  <a:lnTo>
                    <a:pt x="572867" y="463550"/>
                  </a:lnTo>
                  <a:lnTo>
                    <a:pt x="572867" y="460248"/>
                  </a:lnTo>
                  <a:close/>
                </a:path>
                <a:path w="575310" h="466725">
                  <a:moveTo>
                    <a:pt x="536699" y="77089"/>
                  </a:moveTo>
                  <a:lnTo>
                    <a:pt x="369337" y="77089"/>
                  </a:lnTo>
                  <a:lnTo>
                    <a:pt x="385918" y="78372"/>
                  </a:lnTo>
                  <a:lnTo>
                    <a:pt x="401428" y="82216"/>
                  </a:lnTo>
                  <a:lnTo>
                    <a:pt x="441287" y="109247"/>
                  </a:lnTo>
                  <a:lnTo>
                    <a:pt x="456776" y="153289"/>
                  </a:lnTo>
                  <a:lnTo>
                    <a:pt x="452752" y="176385"/>
                  </a:lnTo>
                  <a:lnTo>
                    <a:pt x="420568" y="237103"/>
                  </a:lnTo>
                  <a:lnTo>
                    <a:pt x="392413" y="274701"/>
                  </a:lnTo>
                  <a:lnTo>
                    <a:pt x="367362" y="304347"/>
                  </a:lnTo>
                  <a:lnTo>
                    <a:pt x="316575" y="357497"/>
                  </a:lnTo>
                  <a:lnTo>
                    <a:pt x="285766" y="384145"/>
                  </a:lnTo>
                  <a:lnTo>
                    <a:pt x="242971" y="394823"/>
                  </a:lnTo>
                  <a:lnTo>
                    <a:pt x="234836" y="397065"/>
                  </a:lnTo>
                  <a:lnTo>
                    <a:pt x="229955" y="399307"/>
                  </a:lnTo>
                  <a:lnTo>
                    <a:pt x="228329" y="401574"/>
                  </a:lnTo>
                  <a:lnTo>
                    <a:pt x="237993" y="455041"/>
                  </a:lnTo>
                  <a:lnTo>
                    <a:pt x="239492" y="459994"/>
                  </a:lnTo>
                  <a:lnTo>
                    <a:pt x="243086" y="462534"/>
                  </a:lnTo>
                  <a:lnTo>
                    <a:pt x="248788" y="462534"/>
                  </a:lnTo>
                  <a:lnTo>
                    <a:pt x="393886" y="460319"/>
                  </a:lnTo>
                  <a:lnTo>
                    <a:pt x="572867" y="460248"/>
                  </a:lnTo>
                  <a:lnTo>
                    <a:pt x="572936" y="451776"/>
                  </a:lnTo>
                  <a:lnTo>
                    <a:pt x="573143" y="444071"/>
                  </a:lnTo>
                  <a:lnTo>
                    <a:pt x="573488" y="434961"/>
                  </a:lnTo>
                  <a:lnTo>
                    <a:pt x="574463" y="413910"/>
                  </a:lnTo>
                  <a:lnTo>
                    <a:pt x="574812" y="404828"/>
                  </a:lnTo>
                  <a:lnTo>
                    <a:pt x="575022" y="397065"/>
                  </a:lnTo>
                  <a:lnTo>
                    <a:pt x="575089" y="388493"/>
                  </a:lnTo>
                  <a:lnTo>
                    <a:pt x="387574" y="388493"/>
                  </a:lnTo>
                  <a:lnTo>
                    <a:pt x="379509" y="388239"/>
                  </a:lnTo>
                  <a:lnTo>
                    <a:pt x="373058" y="387731"/>
                  </a:lnTo>
                  <a:lnTo>
                    <a:pt x="387641" y="372824"/>
                  </a:lnTo>
                  <a:lnTo>
                    <a:pt x="400129" y="359727"/>
                  </a:lnTo>
                  <a:lnTo>
                    <a:pt x="410525" y="348440"/>
                  </a:lnTo>
                  <a:lnTo>
                    <a:pt x="418829" y="338963"/>
                  </a:lnTo>
                  <a:lnTo>
                    <a:pt x="465977" y="289222"/>
                  </a:lnTo>
                  <a:lnTo>
                    <a:pt x="502646" y="244103"/>
                  </a:lnTo>
                  <a:lnTo>
                    <a:pt x="528838" y="203622"/>
                  </a:lnTo>
                  <a:lnTo>
                    <a:pt x="544553" y="167799"/>
                  </a:lnTo>
                  <a:lnTo>
                    <a:pt x="549791" y="136652"/>
                  </a:lnTo>
                  <a:lnTo>
                    <a:pt x="546652" y="105388"/>
                  </a:lnTo>
                  <a:lnTo>
                    <a:pt x="537235" y="77898"/>
                  </a:lnTo>
                  <a:lnTo>
                    <a:pt x="536699" y="77089"/>
                  </a:lnTo>
                  <a:close/>
                </a:path>
                <a:path w="575310" h="466725">
                  <a:moveTo>
                    <a:pt x="572486" y="379222"/>
                  </a:moveTo>
                  <a:lnTo>
                    <a:pt x="567279" y="379222"/>
                  </a:lnTo>
                  <a:lnTo>
                    <a:pt x="564307" y="379603"/>
                  </a:lnTo>
                  <a:lnTo>
                    <a:pt x="518563" y="383510"/>
                  </a:lnTo>
                  <a:lnTo>
                    <a:pt x="475472" y="386286"/>
                  </a:lnTo>
                  <a:lnTo>
                    <a:pt x="435032" y="387943"/>
                  </a:lnTo>
                  <a:lnTo>
                    <a:pt x="397239" y="388493"/>
                  </a:lnTo>
                  <a:lnTo>
                    <a:pt x="575089" y="388493"/>
                  </a:lnTo>
                  <a:lnTo>
                    <a:pt x="575089" y="383159"/>
                  </a:lnTo>
                  <a:lnTo>
                    <a:pt x="572486" y="379222"/>
                  </a:lnTo>
                  <a:close/>
                </a:path>
                <a:path w="575310" h="466725">
                  <a:moveTo>
                    <a:pt x="386825" y="2286"/>
                  </a:moveTo>
                  <a:lnTo>
                    <a:pt x="345711" y="5715"/>
                  </a:lnTo>
                  <a:lnTo>
                    <a:pt x="301989" y="16002"/>
                  </a:lnTo>
                  <a:lnTo>
                    <a:pt x="259394" y="32607"/>
                  </a:lnTo>
                  <a:lnTo>
                    <a:pt x="225344" y="53212"/>
                  </a:lnTo>
                  <a:lnTo>
                    <a:pt x="219972" y="59436"/>
                  </a:lnTo>
                  <a:lnTo>
                    <a:pt x="220909" y="61434"/>
                  </a:lnTo>
                  <a:lnTo>
                    <a:pt x="222485" y="66849"/>
                  </a:lnTo>
                  <a:lnTo>
                    <a:pt x="229533" y="108583"/>
                  </a:lnTo>
                  <a:lnTo>
                    <a:pt x="229840" y="113918"/>
                  </a:lnTo>
                  <a:lnTo>
                    <a:pt x="230310" y="121031"/>
                  </a:lnTo>
                  <a:lnTo>
                    <a:pt x="231796" y="125349"/>
                  </a:lnTo>
                  <a:lnTo>
                    <a:pt x="234272" y="126492"/>
                  </a:lnTo>
                  <a:lnTo>
                    <a:pt x="235021" y="126746"/>
                  </a:lnTo>
                  <a:lnTo>
                    <a:pt x="236380" y="126873"/>
                  </a:lnTo>
                  <a:lnTo>
                    <a:pt x="238374" y="126873"/>
                  </a:lnTo>
                  <a:lnTo>
                    <a:pt x="257716" y="113918"/>
                  </a:lnTo>
                  <a:lnTo>
                    <a:pt x="269068" y="106848"/>
                  </a:lnTo>
                  <a:lnTo>
                    <a:pt x="319668" y="84375"/>
                  </a:lnTo>
                  <a:lnTo>
                    <a:pt x="369337" y="77089"/>
                  </a:lnTo>
                  <a:lnTo>
                    <a:pt x="536699" y="77089"/>
                  </a:lnTo>
                  <a:lnTo>
                    <a:pt x="521539" y="54195"/>
                  </a:lnTo>
                  <a:lnTo>
                    <a:pt x="499562" y="34290"/>
                  </a:lnTo>
                  <a:lnTo>
                    <a:pt x="475914" y="20288"/>
                  </a:lnTo>
                  <a:lnTo>
                    <a:pt x="449242" y="10287"/>
                  </a:lnTo>
                  <a:lnTo>
                    <a:pt x="419545" y="4286"/>
                  </a:lnTo>
                  <a:lnTo>
                    <a:pt x="386825" y="2286"/>
                  </a:lnTo>
                  <a:close/>
                </a:path>
                <a:path w="575310" h="466725">
                  <a:moveTo>
                    <a:pt x="155929" y="123190"/>
                  </a:moveTo>
                  <a:lnTo>
                    <a:pt x="67559" y="123190"/>
                  </a:lnTo>
                  <a:lnTo>
                    <a:pt x="68804" y="126111"/>
                  </a:lnTo>
                  <a:lnTo>
                    <a:pt x="68664" y="188090"/>
                  </a:lnTo>
                  <a:lnTo>
                    <a:pt x="68243" y="237236"/>
                  </a:lnTo>
                  <a:lnTo>
                    <a:pt x="67545" y="279237"/>
                  </a:lnTo>
                  <a:lnTo>
                    <a:pt x="66541" y="314829"/>
                  </a:lnTo>
                  <a:lnTo>
                    <a:pt x="64452" y="371056"/>
                  </a:lnTo>
                  <a:lnTo>
                    <a:pt x="62940" y="412861"/>
                  </a:lnTo>
                  <a:lnTo>
                    <a:pt x="62032" y="439497"/>
                  </a:lnTo>
                  <a:lnTo>
                    <a:pt x="61730" y="450977"/>
                  </a:lnTo>
                  <a:lnTo>
                    <a:pt x="61730" y="457200"/>
                  </a:lnTo>
                  <a:lnTo>
                    <a:pt x="65578" y="460248"/>
                  </a:lnTo>
                  <a:lnTo>
                    <a:pt x="73262" y="460248"/>
                  </a:lnTo>
                  <a:lnTo>
                    <a:pt x="107869" y="459613"/>
                  </a:lnTo>
                  <a:lnTo>
                    <a:pt x="128241" y="459041"/>
                  </a:lnTo>
                  <a:lnTo>
                    <a:pt x="136403" y="458898"/>
                  </a:lnTo>
                  <a:lnTo>
                    <a:pt x="151405" y="458851"/>
                  </a:lnTo>
                  <a:lnTo>
                    <a:pt x="155494" y="454025"/>
                  </a:lnTo>
                  <a:lnTo>
                    <a:pt x="155447" y="425864"/>
                  </a:lnTo>
                  <a:lnTo>
                    <a:pt x="155305" y="403304"/>
                  </a:lnTo>
                  <a:lnTo>
                    <a:pt x="155013" y="371056"/>
                  </a:lnTo>
                  <a:lnTo>
                    <a:pt x="154414" y="314071"/>
                  </a:lnTo>
                  <a:lnTo>
                    <a:pt x="154191" y="288131"/>
                  </a:lnTo>
                  <a:lnTo>
                    <a:pt x="154054" y="265576"/>
                  </a:lnTo>
                  <a:lnTo>
                    <a:pt x="154082" y="237236"/>
                  </a:lnTo>
                  <a:lnTo>
                    <a:pt x="154542" y="175678"/>
                  </a:lnTo>
                  <a:lnTo>
                    <a:pt x="155929" y="123190"/>
                  </a:lnTo>
                  <a:close/>
                </a:path>
                <a:path w="575310" h="466725">
                  <a:moveTo>
                    <a:pt x="93353" y="0"/>
                  </a:moveTo>
                  <a:lnTo>
                    <a:pt x="54288" y="40640"/>
                  </a:lnTo>
                  <a:lnTo>
                    <a:pt x="42361" y="50617"/>
                  </a:lnTo>
                  <a:lnTo>
                    <a:pt x="30756" y="59023"/>
                  </a:lnTo>
                  <a:lnTo>
                    <a:pt x="19478" y="65857"/>
                  </a:lnTo>
                  <a:lnTo>
                    <a:pt x="8530" y="71120"/>
                  </a:lnTo>
                  <a:lnTo>
                    <a:pt x="3069" y="73406"/>
                  </a:lnTo>
                  <a:lnTo>
                    <a:pt x="338" y="76073"/>
                  </a:lnTo>
                  <a:lnTo>
                    <a:pt x="338" y="82042"/>
                  </a:lnTo>
                  <a:lnTo>
                    <a:pt x="592" y="86106"/>
                  </a:lnTo>
                  <a:lnTo>
                    <a:pt x="1583" y="97028"/>
                  </a:lnTo>
                  <a:lnTo>
                    <a:pt x="1824" y="101092"/>
                  </a:lnTo>
                  <a:lnTo>
                    <a:pt x="1824" y="106806"/>
                  </a:lnTo>
                  <a:lnTo>
                    <a:pt x="1519" y="111252"/>
                  </a:lnTo>
                  <a:lnTo>
                    <a:pt x="275" y="123190"/>
                  </a:lnTo>
                  <a:lnTo>
                    <a:pt x="74" y="126111"/>
                  </a:lnTo>
                  <a:lnTo>
                    <a:pt x="0" y="133619"/>
                  </a:lnTo>
                  <a:lnTo>
                    <a:pt x="2815" y="135128"/>
                  </a:lnTo>
                  <a:lnTo>
                    <a:pt x="8530" y="135128"/>
                  </a:lnTo>
                  <a:lnTo>
                    <a:pt x="13795" y="134748"/>
                  </a:lnTo>
                  <a:lnTo>
                    <a:pt x="20359" y="133604"/>
                  </a:lnTo>
                  <a:lnTo>
                    <a:pt x="28025" y="131752"/>
                  </a:lnTo>
                  <a:lnTo>
                    <a:pt x="45932" y="126565"/>
                  </a:lnTo>
                  <a:lnTo>
                    <a:pt x="53594" y="124698"/>
                  </a:lnTo>
                  <a:lnTo>
                    <a:pt x="59977" y="123569"/>
                  </a:lnTo>
                  <a:lnTo>
                    <a:pt x="65083" y="123190"/>
                  </a:lnTo>
                  <a:lnTo>
                    <a:pt x="155929" y="123190"/>
                  </a:lnTo>
                  <a:lnTo>
                    <a:pt x="156145" y="115014"/>
                  </a:lnTo>
                  <a:lnTo>
                    <a:pt x="158819" y="65137"/>
                  </a:lnTo>
                  <a:lnTo>
                    <a:pt x="162568" y="26035"/>
                  </a:lnTo>
                  <a:lnTo>
                    <a:pt x="162809" y="22860"/>
                  </a:lnTo>
                  <a:lnTo>
                    <a:pt x="162936" y="20700"/>
                  </a:lnTo>
                  <a:lnTo>
                    <a:pt x="162936" y="15621"/>
                  </a:lnTo>
                  <a:lnTo>
                    <a:pt x="124239" y="6731"/>
                  </a:lnTo>
                  <a:lnTo>
                    <a:pt x="95404" y="498"/>
                  </a:lnTo>
                  <a:lnTo>
                    <a:pt x="9335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631545" y="4978527"/>
              <a:ext cx="575310" cy="466725"/>
            </a:xfrm>
            <a:custGeom>
              <a:avLst/>
              <a:gdLst/>
              <a:ahLst/>
              <a:cxnLst/>
              <a:rect l="l" t="t" r="r" b="b"/>
              <a:pathLst>
                <a:path w="575310" h="466725">
                  <a:moveTo>
                    <a:pt x="219913" y="59309"/>
                  </a:moveTo>
                  <a:lnTo>
                    <a:pt x="219798" y="60325"/>
                  </a:lnTo>
                  <a:lnTo>
                    <a:pt x="219798" y="59817"/>
                  </a:lnTo>
                  <a:lnTo>
                    <a:pt x="219836" y="59436"/>
                  </a:lnTo>
                  <a:close/>
                </a:path>
                <a:path w="575310" h="466725">
                  <a:moveTo>
                    <a:pt x="386854" y="2286"/>
                  </a:moveTo>
                  <a:lnTo>
                    <a:pt x="449272" y="10287"/>
                  </a:lnTo>
                  <a:lnTo>
                    <a:pt x="499592" y="34290"/>
                  </a:lnTo>
                  <a:lnTo>
                    <a:pt x="537265" y="77898"/>
                  </a:lnTo>
                  <a:lnTo>
                    <a:pt x="549821" y="136652"/>
                  </a:lnTo>
                  <a:lnTo>
                    <a:pt x="544583" y="167799"/>
                  </a:lnTo>
                  <a:lnTo>
                    <a:pt x="528868" y="203622"/>
                  </a:lnTo>
                  <a:lnTo>
                    <a:pt x="502676" y="244103"/>
                  </a:lnTo>
                  <a:lnTo>
                    <a:pt x="466006" y="289222"/>
                  </a:lnTo>
                  <a:lnTo>
                    <a:pt x="418858" y="338963"/>
                  </a:lnTo>
                  <a:lnTo>
                    <a:pt x="410555" y="348440"/>
                  </a:lnTo>
                  <a:lnTo>
                    <a:pt x="400159" y="359727"/>
                  </a:lnTo>
                  <a:lnTo>
                    <a:pt x="387670" y="372824"/>
                  </a:lnTo>
                  <a:lnTo>
                    <a:pt x="373087" y="387731"/>
                  </a:lnTo>
                  <a:lnTo>
                    <a:pt x="379539" y="388239"/>
                  </a:lnTo>
                  <a:lnTo>
                    <a:pt x="387604" y="388493"/>
                  </a:lnTo>
                  <a:lnTo>
                    <a:pt x="397268" y="388493"/>
                  </a:lnTo>
                  <a:lnTo>
                    <a:pt x="475502" y="386286"/>
                  </a:lnTo>
                  <a:lnTo>
                    <a:pt x="518592" y="383510"/>
                  </a:lnTo>
                  <a:lnTo>
                    <a:pt x="564337" y="379603"/>
                  </a:lnTo>
                  <a:lnTo>
                    <a:pt x="567308" y="379222"/>
                  </a:lnTo>
                  <a:lnTo>
                    <a:pt x="572516" y="379222"/>
                  </a:lnTo>
                  <a:lnTo>
                    <a:pt x="575119" y="383159"/>
                  </a:lnTo>
                  <a:lnTo>
                    <a:pt x="575119" y="391033"/>
                  </a:lnTo>
                  <a:lnTo>
                    <a:pt x="575050" y="397198"/>
                  </a:lnTo>
                  <a:lnTo>
                    <a:pt x="574841" y="404828"/>
                  </a:lnTo>
                  <a:lnTo>
                    <a:pt x="574492" y="413910"/>
                  </a:lnTo>
                  <a:lnTo>
                    <a:pt x="574001" y="424434"/>
                  </a:lnTo>
                  <a:lnTo>
                    <a:pt x="573518" y="434961"/>
                  </a:lnTo>
                  <a:lnTo>
                    <a:pt x="573173" y="444071"/>
                  </a:lnTo>
                  <a:lnTo>
                    <a:pt x="572966" y="451776"/>
                  </a:lnTo>
                  <a:lnTo>
                    <a:pt x="572896" y="458089"/>
                  </a:lnTo>
                  <a:lnTo>
                    <a:pt x="572896" y="463550"/>
                  </a:lnTo>
                  <a:lnTo>
                    <a:pt x="568794" y="466217"/>
                  </a:lnTo>
                  <a:lnTo>
                    <a:pt x="560616" y="466217"/>
                  </a:lnTo>
                  <a:lnTo>
                    <a:pt x="559954" y="466028"/>
                  </a:lnTo>
                  <a:lnTo>
                    <a:pt x="553872" y="465470"/>
                  </a:lnTo>
                  <a:lnTo>
                    <a:pt x="503442" y="461962"/>
                  </a:lnTo>
                  <a:lnTo>
                    <a:pt x="445121" y="460438"/>
                  </a:lnTo>
                  <a:lnTo>
                    <a:pt x="408813" y="460248"/>
                  </a:lnTo>
                  <a:lnTo>
                    <a:pt x="393915" y="460319"/>
                  </a:lnTo>
                  <a:lnTo>
                    <a:pt x="375646" y="460533"/>
                  </a:lnTo>
                  <a:lnTo>
                    <a:pt x="354006" y="460890"/>
                  </a:lnTo>
                  <a:lnTo>
                    <a:pt x="328993" y="461391"/>
                  </a:lnTo>
                  <a:lnTo>
                    <a:pt x="303964" y="461891"/>
                  </a:lnTo>
                  <a:lnTo>
                    <a:pt x="282257" y="462248"/>
                  </a:lnTo>
                  <a:lnTo>
                    <a:pt x="263874" y="462462"/>
                  </a:lnTo>
                  <a:lnTo>
                    <a:pt x="248818" y="462534"/>
                  </a:lnTo>
                  <a:lnTo>
                    <a:pt x="243116" y="462534"/>
                  </a:lnTo>
                  <a:lnTo>
                    <a:pt x="239521" y="459994"/>
                  </a:lnTo>
                  <a:lnTo>
                    <a:pt x="238023" y="455041"/>
                  </a:lnTo>
                  <a:lnTo>
                    <a:pt x="228358" y="401574"/>
                  </a:lnTo>
                  <a:lnTo>
                    <a:pt x="229985" y="399307"/>
                  </a:lnTo>
                  <a:lnTo>
                    <a:pt x="234865" y="397065"/>
                  </a:lnTo>
                  <a:lnTo>
                    <a:pt x="243001" y="394823"/>
                  </a:lnTo>
                  <a:lnTo>
                    <a:pt x="254393" y="392557"/>
                  </a:lnTo>
                  <a:lnTo>
                    <a:pt x="267559" y="389911"/>
                  </a:lnTo>
                  <a:lnTo>
                    <a:pt x="316604" y="357497"/>
                  </a:lnTo>
                  <a:lnTo>
                    <a:pt x="367391" y="304347"/>
                  </a:lnTo>
                  <a:lnTo>
                    <a:pt x="392442" y="274701"/>
                  </a:lnTo>
                  <a:lnTo>
                    <a:pt x="420598" y="237103"/>
                  </a:lnTo>
                  <a:lnTo>
                    <a:pt x="440712" y="204327"/>
                  </a:lnTo>
                  <a:lnTo>
                    <a:pt x="456806" y="153289"/>
                  </a:lnTo>
                  <a:lnTo>
                    <a:pt x="455084" y="137148"/>
                  </a:lnTo>
                  <a:lnTo>
                    <a:pt x="429272" y="97536"/>
                  </a:lnTo>
                  <a:lnTo>
                    <a:pt x="385947" y="78372"/>
                  </a:lnTo>
                  <a:lnTo>
                    <a:pt x="369366" y="77089"/>
                  </a:lnTo>
                  <a:lnTo>
                    <a:pt x="352812" y="77898"/>
                  </a:lnTo>
                  <a:lnTo>
                    <a:pt x="303136" y="90043"/>
                  </a:lnTo>
                  <a:lnTo>
                    <a:pt x="257746" y="113918"/>
                  </a:lnTo>
                  <a:lnTo>
                    <a:pt x="238404" y="126873"/>
                  </a:lnTo>
                  <a:lnTo>
                    <a:pt x="236410" y="126873"/>
                  </a:lnTo>
                  <a:lnTo>
                    <a:pt x="235051" y="126746"/>
                  </a:lnTo>
                  <a:lnTo>
                    <a:pt x="229563" y="108583"/>
                  </a:lnTo>
                  <a:lnTo>
                    <a:pt x="229098" y="102663"/>
                  </a:lnTo>
                  <a:lnTo>
                    <a:pt x="220938" y="61434"/>
                  </a:lnTo>
                  <a:lnTo>
                    <a:pt x="220002" y="59436"/>
                  </a:lnTo>
                  <a:lnTo>
                    <a:pt x="220395" y="57658"/>
                  </a:lnTo>
                  <a:lnTo>
                    <a:pt x="259424" y="32607"/>
                  </a:lnTo>
                  <a:lnTo>
                    <a:pt x="302018" y="16002"/>
                  </a:lnTo>
                  <a:lnTo>
                    <a:pt x="345741" y="5715"/>
                  </a:lnTo>
                  <a:lnTo>
                    <a:pt x="366623" y="3143"/>
                  </a:lnTo>
                  <a:lnTo>
                    <a:pt x="386854" y="2286"/>
                  </a:lnTo>
                  <a:close/>
                </a:path>
                <a:path w="575310" h="466725">
                  <a:moveTo>
                    <a:pt x="93383" y="0"/>
                  </a:moveTo>
                  <a:lnTo>
                    <a:pt x="130684" y="7657"/>
                  </a:lnTo>
                  <a:lnTo>
                    <a:pt x="138404" y="8905"/>
                  </a:lnTo>
                  <a:lnTo>
                    <a:pt x="147429" y="10463"/>
                  </a:lnTo>
                  <a:lnTo>
                    <a:pt x="157759" y="12318"/>
                  </a:lnTo>
                  <a:lnTo>
                    <a:pt x="161226" y="13335"/>
                  </a:lnTo>
                  <a:lnTo>
                    <a:pt x="162966" y="15621"/>
                  </a:lnTo>
                  <a:lnTo>
                    <a:pt x="162966" y="19431"/>
                  </a:lnTo>
                  <a:lnTo>
                    <a:pt x="162966" y="20700"/>
                  </a:lnTo>
                  <a:lnTo>
                    <a:pt x="162839" y="22860"/>
                  </a:lnTo>
                  <a:lnTo>
                    <a:pt x="162598" y="26035"/>
                  </a:lnTo>
                  <a:lnTo>
                    <a:pt x="158849" y="65137"/>
                  </a:lnTo>
                  <a:lnTo>
                    <a:pt x="156175" y="115014"/>
                  </a:lnTo>
                  <a:lnTo>
                    <a:pt x="154572" y="175678"/>
                  </a:lnTo>
                  <a:lnTo>
                    <a:pt x="154038" y="247142"/>
                  </a:lnTo>
                  <a:lnTo>
                    <a:pt x="154083" y="265576"/>
                  </a:lnTo>
                  <a:lnTo>
                    <a:pt x="154220" y="288131"/>
                  </a:lnTo>
                  <a:lnTo>
                    <a:pt x="154450" y="314829"/>
                  </a:lnTo>
                  <a:lnTo>
                    <a:pt x="154774" y="345694"/>
                  </a:lnTo>
                  <a:lnTo>
                    <a:pt x="155100" y="376576"/>
                  </a:lnTo>
                  <a:lnTo>
                    <a:pt x="155335" y="403304"/>
                  </a:lnTo>
                  <a:lnTo>
                    <a:pt x="155476" y="425864"/>
                  </a:lnTo>
                  <a:lnTo>
                    <a:pt x="155524" y="444246"/>
                  </a:lnTo>
                  <a:lnTo>
                    <a:pt x="155524" y="454025"/>
                  </a:lnTo>
                  <a:lnTo>
                    <a:pt x="151434" y="458851"/>
                  </a:lnTo>
                  <a:lnTo>
                    <a:pt x="143243" y="458851"/>
                  </a:lnTo>
                  <a:lnTo>
                    <a:pt x="136433" y="458898"/>
                  </a:lnTo>
                  <a:lnTo>
                    <a:pt x="128271" y="459041"/>
                  </a:lnTo>
                  <a:lnTo>
                    <a:pt x="118759" y="459279"/>
                  </a:lnTo>
                  <a:lnTo>
                    <a:pt x="107899" y="459613"/>
                  </a:lnTo>
                  <a:lnTo>
                    <a:pt x="97085" y="459872"/>
                  </a:lnTo>
                  <a:lnTo>
                    <a:pt x="87714" y="460073"/>
                  </a:lnTo>
                  <a:lnTo>
                    <a:pt x="79783" y="460202"/>
                  </a:lnTo>
                  <a:lnTo>
                    <a:pt x="73291" y="460248"/>
                  </a:lnTo>
                  <a:lnTo>
                    <a:pt x="65608" y="460248"/>
                  </a:lnTo>
                  <a:lnTo>
                    <a:pt x="61760" y="457200"/>
                  </a:lnTo>
                  <a:lnTo>
                    <a:pt x="61760" y="450977"/>
                  </a:lnTo>
                  <a:lnTo>
                    <a:pt x="62062" y="439497"/>
                  </a:lnTo>
                  <a:lnTo>
                    <a:pt x="62969" y="412861"/>
                  </a:lnTo>
                  <a:lnTo>
                    <a:pt x="64481" y="371056"/>
                  </a:lnTo>
                  <a:lnTo>
                    <a:pt x="66598" y="314071"/>
                  </a:lnTo>
                  <a:lnTo>
                    <a:pt x="67574" y="279237"/>
                  </a:lnTo>
                  <a:lnTo>
                    <a:pt x="68273" y="237236"/>
                  </a:lnTo>
                  <a:lnTo>
                    <a:pt x="68693" y="188090"/>
                  </a:lnTo>
                  <a:lnTo>
                    <a:pt x="68834" y="131825"/>
                  </a:lnTo>
                  <a:lnTo>
                    <a:pt x="68834" y="126111"/>
                  </a:lnTo>
                  <a:lnTo>
                    <a:pt x="67589" y="123190"/>
                  </a:lnTo>
                  <a:lnTo>
                    <a:pt x="65112" y="123190"/>
                  </a:lnTo>
                  <a:lnTo>
                    <a:pt x="60007" y="123569"/>
                  </a:lnTo>
                  <a:lnTo>
                    <a:pt x="53624" y="124698"/>
                  </a:lnTo>
                  <a:lnTo>
                    <a:pt x="45962" y="126565"/>
                  </a:lnTo>
                  <a:lnTo>
                    <a:pt x="37020" y="129159"/>
                  </a:lnTo>
                  <a:lnTo>
                    <a:pt x="28055" y="131752"/>
                  </a:lnTo>
                  <a:lnTo>
                    <a:pt x="20323" y="133619"/>
                  </a:lnTo>
                  <a:lnTo>
                    <a:pt x="13824" y="134748"/>
                  </a:lnTo>
                  <a:lnTo>
                    <a:pt x="8559" y="135128"/>
                  </a:lnTo>
                  <a:lnTo>
                    <a:pt x="2844" y="135128"/>
                  </a:lnTo>
                  <a:lnTo>
                    <a:pt x="0" y="133604"/>
                  </a:lnTo>
                  <a:lnTo>
                    <a:pt x="0" y="130683"/>
                  </a:lnTo>
                  <a:lnTo>
                    <a:pt x="0" y="127635"/>
                  </a:lnTo>
                  <a:lnTo>
                    <a:pt x="304" y="123190"/>
                  </a:lnTo>
                  <a:lnTo>
                    <a:pt x="927" y="117221"/>
                  </a:lnTo>
                  <a:lnTo>
                    <a:pt x="1549" y="111252"/>
                  </a:lnTo>
                  <a:lnTo>
                    <a:pt x="1854" y="106806"/>
                  </a:lnTo>
                  <a:lnTo>
                    <a:pt x="1854" y="103886"/>
                  </a:lnTo>
                  <a:lnTo>
                    <a:pt x="1854" y="101092"/>
                  </a:lnTo>
                  <a:lnTo>
                    <a:pt x="1612" y="97028"/>
                  </a:lnTo>
                  <a:lnTo>
                    <a:pt x="1117" y="91567"/>
                  </a:lnTo>
                  <a:lnTo>
                    <a:pt x="622" y="86106"/>
                  </a:lnTo>
                  <a:lnTo>
                    <a:pt x="368" y="82042"/>
                  </a:lnTo>
                  <a:lnTo>
                    <a:pt x="368" y="79248"/>
                  </a:lnTo>
                  <a:lnTo>
                    <a:pt x="368" y="76073"/>
                  </a:lnTo>
                  <a:lnTo>
                    <a:pt x="3098" y="73406"/>
                  </a:lnTo>
                  <a:lnTo>
                    <a:pt x="42390" y="50617"/>
                  </a:lnTo>
                  <a:lnTo>
                    <a:pt x="66247" y="27620"/>
                  </a:lnTo>
                  <a:lnTo>
                    <a:pt x="74777" y="18287"/>
                  </a:lnTo>
                  <a:lnTo>
                    <a:pt x="82220" y="10287"/>
                  </a:lnTo>
                  <a:lnTo>
                    <a:pt x="87804" y="4572"/>
                  </a:lnTo>
                  <a:lnTo>
                    <a:pt x="91526" y="1143"/>
                  </a:lnTo>
                  <a:lnTo>
                    <a:pt x="93383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424304" y="4972049"/>
              <a:ext cx="2060702" cy="552577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741546" y="4910962"/>
              <a:ext cx="1074673" cy="537464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5044037" y="5118099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280818" y="176022"/>
                  </a:moveTo>
                  <a:lnTo>
                    <a:pt x="129307" y="176022"/>
                  </a:lnTo>
                  <a:lnTo>
                    <a:pt x="163978" y="176258"/>
                  </a:lnTo>
                  <a:lnTo>
                    <a:pt x="199411" y="176958"/>
                  </a:lnTo>
                  <a:lnTo>
                    <a:pt x="235606" y="178111"/>
                  </a:lnTo>
                  <a:lnTo>
                    <a:pt x="272563" y="179705"/>
                  </a:lnTo>
                  <a:lnTo>
                    <a:pt x="276373" y="180086"/>
                  </a:lnTo>
                  <a:lnTo>
                    <a:pt x="278532" y="180086"/>
                  </a:lnTo>
                  <a:lnTo>
                    <a:pt x="280056" y="178688"/>
                  </a:lnTo>
                  <a:lnTo>
                    <a:pt x="280818" y="176022"/>
                  </a:lnTo>
                  <a:close/>
                </a:path>
                <a:path w="285114" h="180339">
                  <a:moveTo>
                    <a:pt x="10308" y="114173"/>
                  </a:moveTo>
                  <a:lnTo>
                    <a:pt x="6625" y="114173"/>
                  </a:lnTo>
                  <a:lnTo>
                    <a:pt x="4339" y="115950"/>
                  </a:lnTo>
                  <a:lnTo>
                    <a:pt x="487" y="155205"/>
                  </a:lnTo>
                  <a:lnTo>
                    <a:pt x="275" y="174116"/>
                  </a:lnTo>
                  <a:lnTo>
                    <a:pt x="275" y="177800"/>
                  </a:lnTo>
                  <a:lnTo>
                    <a:pt x="2561" y="179705"/>
                  </a:lnTo>
                  <a:lnTo>
                    <a:pt x="7260" y="179705"/>
                  </a:lnTo>
                  <a:lnTo>
                    <a:pt x="18640" y="179585"/>
                  </a:lnTo>
                  <a:lnTo>
                    <a:pt x="32581" y="179228"/>
                  </a:lnTo>
                  <a:lnTo>
                    <a:pt x="103796" y="176482"/>
                  </a:lnTo>
                  <a:lnTo>
                    <a:pt x="117831" y="176139"/>
                  </a:lnTo>
                  <a:lnTo>
                    <a:pt x="129307" y="176022"/>
                  </a:lnTo>
                  <a:lnTo>
                    <a:pt x="280818" y="176022"/>
                  </a:lnTo>
                  <a:lnTo>
                    <a:pt x="282578" y="153729"/>
                  </a:lnTo>
                  <a:lnTo>
                    <a:pt x="283850" y="137128"/>
                  </a:lnTo>
                  <a:lnTo>
                    <a:pt x="284622" y="126194"/>
                  </a:lnTo>
                  <a:lnTo>
                    <a:pt x="284882" y="120903"/>
                  </a:lnTo>
                  <a:lnTo>
                    <a:pt x="284882" y="117221"/>
                  </a:lnTo>
                  <a:lnTo>
                    <a:pt x="141245" y="117221"/>
                  </a:lnTo>
                  <a:lnTo>
                    <a:pt x="129081" y="117125"/>
                  </a:lnTo>
                  <a:lnTo>
                    <a:pt x="22621" y="114268"/>
                  </a:lnTo>
                  <a:lnTo>
                    <a:pt x="10308" y="114173"/>
                  </a:lnTo>
                  <a:close/>
                </a:path>
                <a:path w="285114" h="180339">
                  <a:moveTo>
                    <a:pt x="282977" y="114934"/>
                  </a:moveTo>
                  <a:lnTo>
                    <a:pt x="279294" y="114934"/>
                  </a:lnTo>
                  <a:lnTo>
                    <a:pt x="266340" y="115006"/>
                  </a:lnTo>
                  <a:lnTo>
                    <a:pt x="141245" y="117221"/>
                  </a:lnTo>
                  <a:lnTo>
                    <a:pt x="284882" y="117221"/>
                  </a:lnTo>
                  <a:lnTo>
                    <a:pt x="284763" y="116840"/>
                  </a:lnTo>
                  <a:lnTo>
                    <a:pt x="282977" y="114934"/>
                  </a:lnTo>
                  <a:close/>
                </a:path>
                <a:path w="285114" h="180339">
                  <a:moveTo>
                    <a:pt x="279934" y="65531"/>
                  </a:moveTo>
                  <a:lnTo>
                    <a:pt x="129307" y="65531"/>
                  </a:lnTo>
                  <a:lnTo>
                    <a:pt x="142951" y="65653"/>
                  </a:lnTo>
                  <a:lnTo>
                    <a:pt x="159692" y="66024"/>
                  </a:lnTo>
                  <a:lnTo>
                    <a:pt x="225414" y="68470"/>
                  </a:lnTo>
                  <a:lnTo>
                    <a:pt x="262181" y="69474"/>
                  </a:lnTo>
                  <a:lnTo>
                    <a:pt x="275992" y="69595"/>
                  </a:lnTo>
                  <a:lnTo>
                    <a:pt x="278151" y="69595"/>
                  </a:lnTo>
                  <a:lnTo>
                    <a:pt x="279548" y="67944"/>
                  </a:lnTo>
                  <a:lnTo>
                    <a:pt x="279934" y="65531"/>
                  </a:lnTo>
                  <a:close/>
                </a:path>
                <a:path w="285114" h="180339">
                  <a:moveTo>
                    <a:pt x="11070" y="0"/>
                  </a:moveTo>
                  <a:lnTo>
                    <a:pt x="6879" y="0"/>
                  </a:lnTo>
                  <a:lnTo>
                    <a:pt x="4339" y="2031"/>
                  </a:lnTo>
                  <a:lnTo>
                    <a:pt x="130" y="42491"/>
                  </a:lnTo>
                  <a:lnTo>
                    <a:pt x="0" y="66024"/>
                  </a:lnTo>
                  <a:lnTo>
                    <a:pt x="2307" y="68452"/>
                  </a:lnTo>
                  <a:lnTo>
                    <a:pt x="7260" y="68452"/>
                  </a:lnTo>
                  <a:lnTo>
                    <a:pt x="18640" y="68357"/>
                  </a:lnTo>
                  <a:lnTo>
                    <a:pt x="49069" y="67595"/>
                  </a:lnTo>
                  <a:lnTo>
                    <a:pt x="103796" y="65897"/>
                  </a:lnTo>
                  <a:lnTo>
                    <a:pt x="117831" y="65625"/>
                  </a:lnTo>
                  <a:lnTo>
                    <a:pt x="279934" y="65531"/>
                  </a:lnTo>
                  <a:lnTo>
                    <a:pt x="283860" y="22425"/>
                  </a:lnTo>
                  <a:lnTo>
                    <a:pt x="284120" y="7874"/>
                  </a:lnTo>
                  <a:lnTo>
                    <a:pt x="284120" y="3682"/>
                  </a:lnTo>
                  <a:lnTo>
                    <a:pt x="141245" y="3682"/>
                  </a:lnTo>
                  <a:lnTo>
                    <a:pt x="129101" y="3565"/>
                  </a:lnTo>
                  <a:lnTo>
                    <a:pt x="96525" y="2665"/>
                  </a:lnTo>
                  <a:lnTo>
                    <a:pt x="38105" y="476"/>
                  </a:lnTo>
                  <a:lnTo>
                    <a:pt x="23212" y="119"/>
                  </a:lnTo>
                  <a:lnTo>
                    <a:pt x="11070" y="0"/>
                  </a:lnTo>
                  <a:close/>
                </a:path>
                <a:path w="285114" h="180339">
                  <a:moveTo>
                    <a:pt x="282088" y="1524"/>
                  </a:moveTo>
                  <a:lnTo>
                    <a:pt x="277770" y="1524"/>
                  </a:lnTo>
                  <a:lnTo>
                    <a:pt x="265008" y="1595"/>
                  </a:lnTo>
                  <a:lnTo>
                    <a:pt x="209698" y="2667"/>
                  </a:lnTo>
                  <a:lnTo>
                    <a:pt x="141245" y="3682"/>
                  </a:lnTo>
                  <a:lnTo>
                    <a:pt x="284120" y="3682"/>
                  </a:lnTo>
                  <a:lnTo>
                    <a:pt x="282088" y="152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5043931" y="5118099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10413" y="114173"/>
                  </a:moveTo>
                  <a:lnTo>
                    <a:pt x="55544" y="115030"/>
                  </a:lnTo>
                  <a:lnTo>
                    <a:pt x="96523" y="116363"/>
                  </a:lnTo>
                  <a:lnTo>
                    <a:pt x="114236" y="116840"/>
                  </a:lnTo>
                  <a:lnTo>
                    <a:pt x="129186" y="117125"/>
                  </a:lnTo>
                  <a:lnTo>
                    <a:pt x="141350" y="117221"/>
                  </a:lnTo>
                  <a:lnTo>
                    <a:pt x="154306" y="117149"/>
                  </a:lnTo>
                  <a:lnTo>
                    <a:pt x="170132" y="116935"/>
                  </a:lnTo>
                  <a:lnTo>
                    <a:pt x="188839" y="116578"/>
                  </a:lnTo>
                  <a:lnTo>
                    <a:pt x="210438" y="116078"/>
                  </a:lnTo>
                  <a:lnTo>
                    <a:pt x="231965" y="115577"/>
                  </a:lnTo>
                  <a:lnTo>
                    <a:pt x="250634" y="115220"/>
                  </a:lnTo>
                  <a:lnTo>
                    <a:pt x="266445" y="115006"/>
                  </a:lnTo>
                  <a:lnTo>
                    <a:pt x="279400" y="114934"/>
                  </a:lnTo>
                  <a:lnTo>
                    <a:pt x="283082" y="114934"/>
                  </a:lnTo>
                  <a:lnTo>
                    <a:pt x="284988" y="116966"/>
                  </a:lnTo>
                  <a:lnTo>
                    <a:pt x="284988" y="120903"/>
                  </a:lnTo>
                  <a:lnTo>
                    <a:pt x="280923" y="176022"/>
                  </a:lnTo>
                  <a:lnTo>
                    <a:pt x="278638" y="180086"/>
                  </a:lnTo>
                  <a:lnTo>
                    <a:pt x="276478" y="180086"/>
                  </a:lnTo>
                  <a:lnTo>
                    <a:pt x="272668" y="179705"/>
                  </a:lnTo>
                  <a:lnTo>
                    <a:pt x="235711" y="178111"/>
                  </a:lnTo>
                  <a:lnTo>
                    <a:pt x="199516" y="176958"/>
                  </a:lnTo>
                  <a:lnTo>
                    <a:pt x="164083" y="176258"/>
                  </a:lnTo>
                  <a:lnTo>
                    <a:pt x="129412" y="176022"/>
                  </a:lnTo>
                  <a:lnTo>
                    <a:pt x="117937" y="176139"/>
                  </a:lnTo>
                  <a:lnTo>
                    <a:pt x="103901" y="176482"/>
                  </a:lnTo>
                  <a:lnTo>
                    <a:pt x="87318" y="177039"/>
                  </a:lnTo>
                  <a:lnTo>
                    <a:pt x="68198" y="177800"/>
                  </a:lnTo>
                  <a:lnTo>
                    <a:pt x="49174" y="178633"/>
                  </a:lnTo>
                  <a:lnTo>
                    <a:pt x="32686" y="179228"/>
                  </a:lnTo>
                  <a:lnTo>
                    <a:pt x="18746" y="179585"/>
                  </a:lnTo>
                  <a:lnTo>
                    <a:pt x="7365" y="179705"/>
                  </a:lnTo>
                  <a:lnTo>
                    <a:pt x="2666" y="179705"/>
                  </a:lnTo>
                  <a:lnTo>
                    <a:pt x="380" y="177800"/>
                  </a:lnTo>
                  <a:lnTo>
                    <a:pt x="380" y="174116"/>
                  </a:lnTo>
                  <a:lnTo>
                    <a:pt x="2256" y="127861"/>
                  </a:lnTo>
                  <a:lnTo>
                    <a:pt x="6730" y="114173"/>
                  </a:lnTo>
                  <a:lnTo>
                    <a:pt x="10413" y="114173"/>
                  </a:lnTo>
                  <a:close/>
                </a:path>
                <a:path w="285114" h="180339">
                  <a:moveTo>
                    <a:pt x="11175" y="0"/>
                  </a:moveTo>
                  <a:lnTo>
                    <a:pt x="23318" y="119"/>
                  </a:lnTo>
                  <a:lnTo>
                    <a:pt x="38211" y="476"/>
                  </a:lnTo>
                  <a:lnTo>
                    <a:pt x="55842" y="1071"/>
                  </a:lnTo>
                  <a:lnTo>
                    <a:pt x="76200" y="1905"/>
                  </a:lnTo>
                  <a:lnTo>
                    <a:pt x="96631" y="2665"/>
                  </a:lnTo>
                  <a:lnTo>
                    <a:pt x="114300" y="3222"/>
                  </a:lnTo>
                  <a:lnTo>
                    <a:pt x="129206" y="3565"/>
                  </a:lnTo>
                  <a:lnTo>
                    <a:pt x="141350" y="3682"/>
                  </a:lnTo>
                  <a:lnTo>
                    <a:pt x="154279" y="3613"/>
                  </a:lnTo>
                  <a:lnTo>
                    <a:pt x="170005" y="3413"/>
                  </a:lnTo>
                  <a:lnTo>
                    <a:pt x="188517" y="3093"/>
                  </a:lnTo>
                  <a:lnTo>
                    <a:pt x="209803" y="2667"/>
                  </a:lnTo>
                  <a:lnTo>
                    <a:pt x="231066" y="2166"/>
                  </a:lnTo>
                  <a:lnTo>
                    <a:pt x="249507" y="1809"/>
                  </a:lnTo>
                  <a:lnTo>
                    <a:pt x="265114" y="1595"/>
                  </a:lnTo>
                  <a:lnTo>
                    <a:pt x="277875" y="1524"/>
                  </a:lnTo>
                  <a:lnTo>
                    <a:pt x="282193" y="1524"/>
                  </a:lnTo>
                  <a:lnTo>
                    <a:pt x="284225" y="3556"/>
                  </a:lnTo>
                  <a:lnTo>
                    <a:pt x="284225" y="7874"/>
                  </a:lnTo>
                  <a:lnTo>
                    <a:pt x="281922" y="50861"/>
                  </a:lnTo>
                  <a:lnTo>
                    <a:pt x="278256" y="69595"/>
                  </a:lnTo>
                  <a:lnTo>
                    <a:pt x="276097" y="69595"/>
                  </a:lnTo>
                  <a:lnTo>
                    <a:pt x="225520" y="68470"/>
                  </a:lnTo>
                  <a:lnTo>
                    <a:pt x="179633" y="66657"/>
                  </a:lnTo>
                  <a:lnTo>
                    <a:pt x="159797" y="66024"/>
                  </a:lnTo>
                  <a:lnTo>
                    <a:pt x="143057" y="65653"/>
                  </a:lnTo>
                  <a:lnTo>
                    <a:pt x="129412" y="65531"/>
                  </a:lnTo>
                  <a:lnTo>
                    <a:pt x="117937" y="65625"/>
                  </a:lnTo>
                  <a:lnTo>
                    <a:pt x="103901" y="65897"/>
                  </a:lnTo>
                  <a:lnTo>
                    <a:pt x="87318" y="66335"/>
                  </a:lnTo>
                  <a:lnTo>
                    <a:pt x="68198" y="66929"/>
                  </a:lnTo>
                  <a:lnTo>
                    <a:pt x="49174" y="67595"/>
                  </a:lnTo>
                  <a:lnTo>
                    <a:pt x="32686" y="68071"/>
                  </a:lnTo>
                  <a:lnTo>
                    <a:pt x="18746" y="68357"/>
                  </a:lnTo>
                  <a:lnTo>
                    <a:pt x="7365" y="68452"/>
                  </a:lnTo>
                  <a:lnTo>
                    <a:pt x="2412" y="68452"/>
                  </a:lnTo>
                  <a:lnTo>
                    <a:pt x="0" y="65912"/>
                  </a:lnTo>
                  <a:lnTo>
                    <a:pt x="0" y="60706"/>
                  </a:lnTo>
                  <a:lnTo>
                    <a:pt x="2089" y="15111"/>
                  </a:lnTo>
                  <a:lnTo>
                    <a:pt x="6984" y="0"/>
                  </a:lnTo>
                  <a:lnTo>
                    <a:pt x="1117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5569360" y="4978527"/>
              <a:ext cx="554990" cy="469265"/>
            </a:xfrm>
            <a:custGeom>
              <a:avLst/>
              <a:gdLst/>
              <a:ahLst/>
              <a:cxnLst/>
              <a:rect l="l" t="t" r="r" b="b"/>
              <a:pathLst>
                <a:path w="554989" h="469264">
                  <a:moveTo>
                    <a:pt x="252446" y="364617"/>
                  </a:moveTo>
                  <a:lnTo>
                    <a:pt x="249525" y="364617"/>
                  </a:lnTo>
                  <a:lnTo>
                    <a:pt x="247239" y="367411"/>
                  </a:lnTo>
                  <a:lnTo>
                    <a:pt x="245842" y="372872"/>
                  </a:lnTo>
                  <a:lnTo>
                    <a:pt x="238222" y="397996"/>
                  </a:lnTo>
                  <a:lnTo>
                    <a:pt x="232698" y="416036"/>
                  </a:lnTo>
                  <a:lnTo>
                    <a:pt x="229269" y="427003"/>
                  </a:lnTo>
                  <a:lnTo>
                    <a:pt x="227935" y="430911"/>
                  </a:lnTo>
                  <a:lnTo>
                    <a:pt x="227935" y="433197"/>
                  </a:lnTo>
                  <a:lnTo>
                    <a:pt x="270078" y="451310"/>
                  </a:lnTo>
                  <a:lnTo>
                    <a:pt x="307168" y="461073"/>
                  </a:lnTo>
                  <a:lnTo>
                    <a:pt x="346329" y="466931"/>
                  </a:lnTo>
                  <a:lnTo>
                    <a:pt x="387574" y="468884"/>
                  </a:lnTo>
                  <a:lnTo>
                    <a:pt x="421481" y="466883"/>
                  </a:lnTo>
                  <a:lnTo>
                    <a:pt x="479532" y="450881"/>
                  </a:lnTo>
                  <a:lnTo>
                    <a:pt x="526082" y="416780"/>
                  </a:lnTo>
                  <a:lnTo>
                    <a:pt x="538222" y="398526"/>
                  </a:lnTo>
                  <a:lnTo>
                    <a:pt x="361539" y="398526"/>
                  </a:lnTo>
                  <a:lnTo>
                    <a:pt x="338654" y="396406"/>
                  </a:lnTo>
                  <a:lnTo>
                    <a:pt x="312851" y="390048"/>
                  </a:lnTo>
                  <a:lnTo>
                    <a:pt x="284119" y="379452"/>
                  </a:lnTo>
                  <a:lnTo>
                    <a:pt x="252446" y="364617"/>
                  </a:lnTo>
                  <a:close/>
                </a:path>
                <a:path w="554989" h="469264">
                  <a:moveTo>
                    <a:pt x="519741" y="248158"/>
                  </a:moveTo>
                  <a:lnTo>
                    <a:pt x="353284" y="248158"/>
                  </a:lnTo>
                  <a:lnTo>
                    <a:pt x="376670" y="248987"/>
                  </a:lnTo>
                  <a:lnTo>
                    <a:pt x="396925" y="251460"/>
                  </a:lnTo>
                  <a:lnTo>
                    <a:pt x="443423" y="271930"/>
                  </a:lnTo>
                  <a:lnTo>
                    <a:pt x="463139" y="324866"/>
                  </a:lnTo>
                  <a:lnTo>
                    <a:pt x="456783" y="357110"/>
                  </a:lnTo>
                  <a:lnTo>
                    <a:pt x="437724" y="380126"/>
                  </a:lnTo>
                  <a:lnTo>
                    <a:pt x="405972" y="393928"/>
                  </a:lnTo>
                  <a:lnTo>
                    <a:pt x="361539" y="398526"/>
                  </a:lnTo>
                  <a:lnTo>
                    <a:pt x="538222" y="398526"/>
                  </a:lnTo>
                  <a:lnTo>
                    <a:pt x="542118" y="392668"/>
                  </a:lnTo>
                  <a:lnTo>
                    <a:pt x="551748" y="364531"/>
                  </a:lnTo>
                  <a:lnTo>
                    <a:pt x="554960" y="332359"/>
                  </a:lnTo>
                  <a:lnTo>
                    <a:pt x="550174" y="294590"/>
                  </a:lnTo>
                  <a:lnTo>
                    <a:pt x="535815" y="263953"/>
                  </a:lnTo>
                  <a:lnTo>
                    <a:pt x="519741" y="248158"/>
                  </a:lnTo>
                  <a:close/>
                </a:path>
                <a:path w="554989" h="469264">
                  <a:moveTo>
                    <a:pt x="287498" y="190119"/>
                  </a:moveTo>
                  <a:lnTo>
                    <a:pt x="276333" y="240436"/>
                  </a:lnTo>
                  <a:lnTo>
                    <a:pt x="276322" y="246761"/>
                  </a:lnTo>
                  <a:lnTo>
                    <a:pt x="283434" y="249681"/>
                  </a:lnTo>
                  <a:lnTo>
                    <a:pt x="297912" y="249681"/>
                  </a:lnTo>
                  <a:lnTo>
                    <a:pt x="302486" y="249634"/>
                  </a:lnTo>
                  <a:lnTo>
                    <a:pt x="340854" y="248348"/>
                  </a:lnTo>
                  <a:lnTo>
                    <a:pt x="347599" y="248205"/>
                  </a:lnTo>
                  <a:lnTo>
                    <a:pt x="519741" y="248158"/>
                  </a:lnTo>
                  <a:lnTo>
                    <a:pt x="511884" y="240436"/>
                  </a:lnTo>
                  <a:lnTo>
                    <a:pt x="478379" y="224028"/>
                  </a:lnTo>
                  <a:lnTo>
                    <a:pt x="491018" y="217120"/>
                  </a:lnTo>
                  <a:lnTo>
                    <a:pt x="502621" y="207629"/>
                  </a:lnTo>
                  <a:lnTo>
                    <a:pt x="511348" y="197612"/>
                  </a:lnTo>
                  <a:lnTo>
                    <a:pt x="386050" y="197612"/>
                  </a:lnTo>
                  <a:lnTo>
                    <a:pt x="376833" y="197375"/>
                  </a:lnTo>
                  <a:lnTo>
                    <a:pt x="365556" y="196675"/>
                  </a:lnTo>
                  <a:lnTo>
                    <a:pt x="352207" y="195522"/>
                  </a:lnTo>
                  <a:lnTo>
                    <a:pt x="321342" y="192262"/>
                  </a:lnTo>
                  <a:lnTo>
                    <a:pt x="307993" y="191071"/>
                  </a:lnTo>
                  <a:lnTo>
                    <a:pt x="296716" y="190357"/>
                  </a:lnTo>
                  <a:lnTo>
                    <a:pt x="287498" y="190119"/>
                  </a:lnTo>
                  <a:close/>
                </a:path>
                <a:path w="554989" h="469264">
                  <a:moveTo>
                    <a:pt x="527073" y="71881"/>
                  </a:moveTo>
                  <a:lnTo>
                    <a:pt x="352522" y="71881"/>
                  </a:lnTo>
                  <a:lnTo>
                    <a:pt x="391454" y="76166"/>
                  </a:lnTo>
                  <a:lnTo>
                    <a:pt x="419277" y="89011"/>
                  </a:lnTo>
                  <a:lnTo>
                    <a:pt x="435979" y="110404"/>
                  </a:lnTo>
                  <a:lnTo>
                    <a:pt x="441549" y="140335"/>
                  </a:lnTo>
                  <a:lnTo>
                    <a:pt x="440575" y="152100"/>
                  </a:lnTo>
                  <a:lnTo>
                    <a:pt x="417769" y="188396"/>
                  </a:lnTo>
                  <a:lnTo>
                    <a:pt x="386050" y="197612"/>
                  </a:lnTo>
                  <a:lnTo>
                    <a:pt x="511348" y="197612"/>
                  </a:lnTo>
                  <a:lnTo>
                    <a:pt x="534863" y="150749"/>
                  </a:lnTo>
                  <a:lnTo>
                    <a:pt x="538958" y="120650"/>
                  </a:lnTo>
                  <a:lnTo>
                    <a:pt x="535674" y="93073"/>
                  </a:lnTo>
                  <a:lnTo>
                    <a:pt x="527073" y="71881"/>
                  </a:lnTo>
                  <a:close/>
                </a:path>
                <a:path w="554989" h="469264">
                  <a:moveTo>
                    <a:pt x="380462" y="3048"/>
                  </a:moveTo>
                  <a:lnTo>
                    <a:pt x="325831" y="6959"/>
                  </a:lnTo>
                  <a:lnTo>
                    <a:pt x="279489" y="15773"/>
                  </a:lnTo>
                  <a:lnTo>
                    <a:pt x="245842" y="39116"/>
                  </a:lnTo>
                  <a:lnTo>
                    <a:pt x="246416" y="63378"/>
                  </a:lnTo>
                  <a:lnTo>
                    <a:pt x="248144" y="80724"/>
                  </a:lnTo>
                  <a:lnTo>
                    <a:pt x="251039" y="91140"/>
                  </a:lnTo>
                  <a:lnTo>
                    <a:pt x="255113" y="94615"/>
                  </a:lnTo>
                  <a:lnTo>
                    <a:pt x="256637" y="94615"/>
                  </a:lnTo>
                  <a:lnTo>
                    <a:pt x="257780" y="94361"/>
                  </a:lnTo>
                  <a:lnTo>
                    <a:pt x="258796" y="93853"/>
                  </a:lnTo>
                  <a:lnTo>
                    <a:pt x="280299" y="84204"/>
                  </a:lnTo>
                  <a:lnTo>
                    <a:pt x="303088" y="77343"/>
                  </a:lnTo>
                  <a:lnTo>
                    <a:pt x="327162" y="73243"/>
                  </a:lnTo>
                  <a:lnTo>
                    <a:pt x="352522" y="71881"/>
                  </a:lnTo>
                  <a:lnTo>
                    <a:pt x="527073" y="71881"/>
                  </a:lnTo>
                  <a:lnTo>
                    <a:pt x="525830" y="68818"/>
                  </a:lnTo>
                  <a:lnTo>
                    <a:pt x="486507" y="30225"/>
                  </a:lnTo>
                  <a:lnTo>
                    <a:pt x="438057" y="9826"/>
                  </a:lnTo>
                  <a:lnTo>
                    <a:pt x="410391" y="4740"/>
                  </a:lnTo>
                  <a:lnTo>
                    <a:pt x="380462" y="3048"/>
                  </a:lnTo>
                  <a:close/>
                </a:path>
                <a:path w="554989" h="469264">
                  <a:moveTo>
                    <a:pt x="155919" y="123190"/>
                  </a:moveTo>
                  <a:lnTo>
                    <a:pt x="67534" y="123190"/>
                  </a:lnTo>
                  <a:lnTo>
                    <a:pt x="68804" y="126111"/>
                  </a:lnTo>
                  <a:lnTo>
                    <a:pt x="68662" y="188090"/>
                  </a:lnTo>
                  <a:lnTo>
                    <a:pt x="68233" y="237236"/>
                  </a:lnTo>
                  <a:lnTo>
                    <a:pt x="67519" y="279237"/>
                  </a:lnTo>
                  <a:lnTo>
                    <a:pt x="66491" y="314829"/>
                  </a:lnTo>
                  <a:lnTo>
                    <a:pt x="64425" y="371056"/>
                  </a:lnTo>
                  <a:lnTo>
                    <a:pt x="62915" y="412861"/>
                  </a:lnTo>
                  <a:lnTo>
                    <a:pt x="62000" y="439497"/>
                  </a:lnTo>
                  <a:lnTo>
                    <a:pt x="61692" y="450977"/>
                  </a:lnTo>
                  <a:lnTo>
                    <a:pt x="61692" y="457200"/>
                  </a:lnTo>
                  <a:lnTo>
                    <a:pt x="65502" y="460248"/>
                  </a:lnTo>
                  <a:lnTo>
                    <a:pt x="73249" y="460248"/>
                  </a:lnTo>
                  <a:lnTo>
                    <a:pt x="107793" y="459613"/>
                  </a:lnTo>
                  <a:lnTo>
                    <a:pt x="128177" y="459041"/>
                  </a:lnTo>
                  <a:lnTo>
                    <a:pt x="136368" y="458898"/>
                  </a:lnTo>
                  <a:lnTo>
                    <a:pt x="151354" y="458851"/>
                  </a:lnTo>
                  <a:lnTo>
                    <a:pt x="155418" y="454025"/>
                  </a:lnTo>
                  <a:lnTo>
                    <a:pt x="155298" y="412861"/>
                  </a:lnTo>
                  <a:lnTo>
                    <a:pt x="154997" y="371056"/>
                  </a:lnTo>
                  <a:lnTo>
                    <a:pt x="154783" y="345694"/>
                  </a:lnTo>
                  <a:lnTo>
                    <a:pt x="154443" y="314071"/>
                  </a:lnTo>
                  <a:lnTo>
                    <a:pt x="154212" y="288131"/>
                  </a:lnTo>
                  <a:lnTo>
                    <a:pt x="154069" y="265576"/>
                  </a:lnTo>
                  <a:lnTo>
                    <a:pt x="154094" y="237236"/>
                  </a:lnTo>
                  <a:lnTo>
                    <a:pt x="154547" y="175678"/>
                  </a:lnTo>
                  <a:lnTo>
                    <a:pt x="155919" y="123190"/>
                  </a:lnTo>
                  <a:close/>
                </a:path>
                <a:path w="554989" h="469264">
                  <a:moveTo>
                    <a:pt x="93315" y="0"/>
                  </a:moveTo>
                  <a:lnTo>
                    <a:pt x="55967" y="38808"/>
                  </a:lnTo>
                  <a:lnTo>
                    <a:pt x="54326" y="40640"/>
                  </a:lnTo>
                  <a:lnTo>
                    <a:pt x="42376" y="50617"/>
                  </a:lnTo>
                  <a:lnTo>
                    <a:pt x="30736" y="59023"/>
                  </a:lnTo>
                  <a:lnTo>
                    <a:pt x="19429" y="65857"/>
                  </a:lnTo>
                  <a:lnTo>
                    <a:pt x="8479" y="71120"/>
                  </a:lnTo>
                  <a:lnTo>
                    <a:pt x="3018" y="73406"/>
                  </a:lnTo>
                  <a:lnTo>
                    <a:pt x="351" y="76073"/>
                  </a:lnTo>
                  <a:lnTo>
                    <a:pt x="351" y="82042"/>
                  </a:lnTo>
                  <a:lnTo>
                    <a:pt x="605" y="86106"/>
                  </a:lnTo>
                  <a:lnTo>
                    <a:pt x="1113" y="91567"/>
                  </a:lnTo>
                  <a:lnTo>
                    <a:pt x="1494" y="97028"/>
                  </a:lnTo>
                  <a:lnTo>
                    <a:pt x="1748" y="101092"/>
                  </a:lnTo>
                  <a:lnTo>
                    <a:pt x="1748" y="106806"/>
                  </a:lnTo>
                  <a:lnTo>
                    <a:pt x="1494" y="111252"/>
                  </a:lnTo>
                  <a:lnTo>
                    <a:pt x="224" y="123190"/>
                  </a:lnTo>
                  <a:lnTo>
                    <a:pt x="57" y="126111"/>
                  </a:lnTo>
                  <a:lnTo>
                    <a:pt x="0" y="133619"/>
                  </a:lnTo>
                  <a:lnTo>
                    <a:pt x="2764" y="135128"/>
                  </a:lnTo>
                  <a:lnTo>
                    <a:pt x="8479" y="135128"/>
                  </a:lnTo>
                  <a:lnTo>
                    <a:pt x="13764" y="134748"/>
                  </a:lnTo>
                  <a:lnTo>
                    <a:pt x="20340" y="133604"/>
                  </a:lnTo>
                  <a:lnTo>
                    <a:pt x="28000" y="131752"/>
                  </a:lnTo>
                  <a:lnTo>
                    <a:pt x="45903" y="126565"/>
                  </a:lnTo>
                  <a:lnTo>
                    <a:pt x="53580" y="124698"/>
                  </a:lnTo>
                  <a:lnTo>
                    <a:pt x="59948" y="123569"/>
                  </a:lnTo>
                  <a:lnTo>
                    <a:pt x="64994" y="123190"/>
                  </a:lnTo>
                  <a:lnTo>
                    <a:pt x="155919" y="123190"/>
                  </a:lnTo>
                  <a:lnTo>
                    <a:pt x="156133" y="115014"/>
                  </a:lnTo>
                  <a:lnTo>
                    <a:pt x="158790" y="65137"/>
                  </a:lnTo>
                  <a:lnTo>
                    <a:pt x="162530" y="26035"/>
                  </a:lnTo>
                  <a:lnTo>
                    <a:pt x="162784" y="22860"/>
                  </a:lnTo>
                  <a:lnTo>
                    <a:pt x="124176" y="6731"/>
                  </a:lnTo>
                  <a:lnTo>
                    <a:pt x="95459" y="498"/>
                  </a:lnTo>
                  <a:lnTo>
                    <a:pt x="9331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5569331" y="4978527"/>
              <a:ext cx="554990" cy="469265"/>
            </a:xfrm>
            <a:custGeom>
              <a:avLst/>
              <a:gdLst/>
              <a:ahLst/>
              <a:cxnLst/>
              <a:rect l="l" t="t" r="r" b="b"/>
              <a:pathLst>
                <a:path w="554989" h="469264">
                  <a:moveTo>
                    <a:pt x="380492" y="3048"/>
                  </a:moveTo>
                  <a:lnTo>
                    <a:pt x="438086" y="9826"/>
                  </a:lnTo>
                  <a:lnTo>
                    <a:pt x="486537" y="30225"/>
                  </a:lnTo>
                  <a:lnTo>
                    <a:pt x="525859" y="68818"/>
                  </a:lnTo>
                  <a:lnTo>
                    <a:pt x="538988" y="120650"/>
                  </a:lnTo>
                  <a:lnTo>
                    <a:pt x="537964" y="135699"/>
                  </a:lnTo>
                  <a:lnTo>
                    <a:pt x="522605" y="180848"/>
                  </a:lnTo>
                  <a:lnTo>
                    <a:pt x="491047" y="217120"/>
                  </a:lnTo>
                  <a:lnTo>
                    <a:pt x="478409" y="224028"/>
                  </a:lnTo>
                  <a:lnTo>
                    <a:pt x="511913" y="240436"/>
                  </a:lnTo>
                  <a:lnTo>
                    <a:pt x="535844" y="263953"/>
                  </a:lnTo>
                  <a:lnTo>
                    <a:pt x="550203" y="294590"/>
                  </a:lnTo>
                  <a:lnTo>
                    <a:pt x="554990" y="332359"/>
                  </a:lnTo>
                  <a:lnTo>
                    <a:pt x="551777" y="364531"/>
                  </a:lnTo>
                  <a:lnTo>
                    <a:pt x="526111" y="416780"/>
                  </a:lnTo>
                  <a:lnTo>
                    <a:pt x="479561" y="450881"/>
                  </a:lnTo>
                  <a:lnTo>
                    <a:pt x="421511" y="466883"/>
                  </a:lnTo>
                  <a:lnTo>
                    <a:pt x="387604" y="468884"/>
                  </a:lnTo>
                  <a:lnTo>
                    <a:pt x="346358" y="466931"/>
                  </a:lnTo>
                  <a:lnTo>
                    <a:pt x="307197" y="461073"/>
                  </a:lnTo>
                  <a:lnTo>
                    <a:pt x="270107" y="451310"/>
                  </a:lnTo>
                  <a:lnTo>
                    <a:pt x="230251" y="435356"/>
                  </a:lnTo>
                  <a:lnTo>
                    <a:pt x="227965" y="433197"/>
                  </a:lnTo>
                  <a:lnTo>
                    <a:pt x="227965" y="430911"/>
                  </a:lnTo>
                  <a:lnTo>
                    <a:pt x="229298" y="427003"/>
                  </a:lnTo>
                  <a:lnTo>
                    <a:pt x="232727" y="416036"/>
                  </a:lnTo>
                  <a:lnTo>
                    <a:pt x="238251" y="397996"/>
                  </a:lnTo>
                  <a:lnTo>
                    <a:pt x="245872" y="372872"/>
                  </a:lnTo>
                  <a:lnTo>
                    <a:pt x="247269" y="367411"/>
                  </a:lnTo>
                  <a:lnTo>
                    <a:pt x="249555" y="364617"/>
                  </a:lnTo>
                  <a:lnTo>
                    <a:pt x="252476" y="364617"/>
                  </a:lnTo>
                  <a:lnTo>
                    <a:pt x="284148" y="379452"/>
                  </a:lnTo>
                  <a:lnTo>
                    <a:pt x="312880" y="390048"/>
                  </a:lnTo>
                  <a:lnTo>
                    <a:pt x="338683" y="396406"/>
                  </a:lnTo>
                  <a:lnTo>
                    <a:pt x="361569" y="398526"/>
                  </a:lnTo>
                  <a:lnTo>
                    <a:pt x="406001" y="393928"/>
                  </a:lnTo>
                  <a:lnTo>
                    <a:pt x="437753" y="380126"/>
                  </a:lnTo>
                  <a:lnTo>
                    <a:pt x="456813" y="357110"/>
                  </a:lnTo>
                  <a:lnTo>
                    <a:pt x="463169" y="324866"/>
                  </a:lnTo>
                  <a:lnTo>
                    <a:pt x="460978" y="303744"/>
                  </a:lnTo>
                  <a:lnTo>
                    <a:pt x="428117" y="261239"/>
                  </a:lnTo>
                  <a:lnTo>
                    <a:pt x="376699" y="248987"/>
                  </a:lnTo>
                  <a:lnTo>
                    <a:pt x="353314" y="248158"/>
                  </a:lnTo>
                  <a:lnTo>
                    <a:pt x="347628" y="248205"/>
                  </a:lnTo>
                  <a:lnTo>
                    <a:pt x="340883" y="248348"/>
                  </a:lnTo>
                  <a:lnTo>
                    <a:pt x="333115" y="248586"/>
                  </a:lnTo>
                  <a:lnTo>
                    <a:pt x="324358" y="248920"/>
                  </a:lnTo>
                  <a:lnTo>
                    <a:pt x="315712" y="249253"/>
                  </a:lnTo>
                  <a:lnTo>
                    <a:pt x="308435" y="249491"/>
                  </a:lnTo>
                  <a:lnTo>
                    <a:pt x="302515" y="249634"/>
                  </a:lnTo>
                  <a:lnTo>
                    <a:pt x="297942" y="249681"/>
                  </a:lnTo>
                  <a:lnTo>
                    <a:pt x="283464" y="249681"/>
                  </a:lnTo>
                  <a:lnTo>
                    <a:pt x="276352" y="246761"/>
                  </a:lnTo>
                  <a:lnTo>
                    <a:pt x="276352" y="240792"/>
                  </a:lnTo>
                  <a:lnTo>
                    <a:pt x="277044" y="218622"/>
                  </a:lnTo>
                  <a:lnTo>
                    <a:pt x="279130" y="202787"/>
                  </a:lnTo>
                  <a:lnTo>
                    <a:pt x="282620" y="193286"/>
                  </a:lnTo>
                  <a:lnTo>
                    <a:pt x="287528" y="190119"/>
                  </a:lnTo>
                  <a:lnTo>
                    <a:pt x="296745" y="190357"/>
                  </a:lnTo>
                  <a:lnTo>
                    <a:pt x="308022" y="191071"/>
                  </a:lnTo>
                  <a:lnTo>
                    <a:pt x="321371" y="192262"/>
                  </a:lnTo>
                  <a:lnTo>
                    <a:pt x="336804" y="193929"/>
                  </a:lnTo>
                  <a:lnTo>
                    <a:pt x="352236" y="195522"/>
                  </a:lnTo>
                  <a:lnTo>
                    <a:pt x="365585" y="196675"/>
                  </a:lnTo>
                  <a:lnTo>
                    <a:pt x="376862" y="197375"/>
                  </a:lnTo>
                  <a:lnTo>
                    <a:pt x="386080" y="197612"/>
                  </a:lnTo>
                  <a:lnTo>
                    <a:pt x="397795" y="196588"/>
                  </a:lnTo>
                  <a:lnTo>
                    <a:pt x="432845" y="172535"/>
                  </a:lnTo>
                  <a:lnTo>
                    <a:pt x="441579" y="140335"/>
                  </a:lnTo>
                  <a:lnTo>
                    <a:pt x="436008" y="110404"/>
                  </a:lnTo>
                  <a:lnTo>
                    <a:pt x="419306" y="89011"/>
                  </a:lnTo>
                  <a:lnTo>
                    <a:pt x="391483" y="76166"/>
                  </a:lnTo>
                  <a:lnTo>
                    <a:pt x="352552" y="71881"/>
                  </a:lnTo>
                  <a:lnTo>
                    <a:pt x="327191" y="73243"/>
                  </a:lnTo>
                  <a:lnTo>
                    <a:pt x="303117" y="77343"/>
                  </a:lnTo>
                  <a:lnTo>
                    <a:pt x="280328" y="84204"/>
                  </a:lnTo>
                  <a:lnTo>
                    <a:pt x="258826" y="93853"/>
                  </a:lnTo>
                  <a:lnTo>
                    <a:pt x="257810" y="94361"/>
                  </a:lnTo>
                  <a:lnTo>
                    <a:pt x="256667" y="94615"/>
                  </a:lnTo>
                  <a:lnTo>
                    <a:pt x="255143" y="94615"/>
                  </a:lnTo>
                  <a:lnTo>
                    <a:pt x="251069" y="91140"/>
                  </a:lnTo>
                  <a:lnTo>
                    <a:pt x="248173" y="80724"/>
                  </a:lnTo>
                  <a:lnTo>
                    <a:pt x="246445" y="63378"/>
                  </a:lnTo>
                  <a:lnTo>
                    <a:pt x="245872" y="39116"/>
                  </a:lnTo>
                  <a:lnTo>
                    <a:pt x="249610" y="30303"/>
                  </a:lnTo>
                  <a:lnTo>
                    <a:pt x="305689" y="10033"/>
                  </a:lnTo>
                  <a:lnTo>
                    <a:pt x="345043" y="4778"/>
                  </a:lnTo>
                  <a:lnTo>
                    <a:pt x="363249" y="3478"/>
                  </a:lnTo>
                  <a:lnTo>
                    <a:pt x="380492" y="3048"/>
                  </a:lnTo>
                  <a:close/>
                </a:path>
                <a:path w="554989" h="469264">
                  <a:moveTo>
                    <a:pt x="93345" y="0"/>
                  </a:moveTo>
                  <a:lnTo>
                    <a:pt x="130659" y="7657"/>
                  </a:lnTo>
                  <a:lnTo>
                    <a:pt x="138398" y="8905"/>
                  </a:lnTo>
                  <a:lnTo>
                    <a:pt x="147423" y="10463"/>
                  </a:lnTo>
                  <a:lnTo>
                    <a:pt x="157734" y="12318"/>
                  </a:lnTo>
                  <a:lnTo>
                    <a:pt x="161163" y="13335"/>
                  </a:lnTo>
                  <a:lnTo>
                    <a:pt x="162941" y="15621"/>
                  </a:lnTo>
                  <a:lnTo>
                    <a:pt x="162941" y="19431"/>
                  </a:lnTo>
                  <a:lnTo>
                    <a:pt x="162941" y="20700"/>
                  </a:lnTo>
                  <a:lnTo>
                    <a:pt x="162814" y="22860"/>
                  </a:lnTo>
                  <a:lnTo>
                    <a:pt x="162560" y="26035"/>
                  </a:lnTo>
                  <a:lnTo>
                    <a:pt x="158819" y="65137"/>
                  </a:lnTo>
                  <a:lnTo>
                    <a:pt x="156162" y="115014"/>
                  </a:lnTo>
                  <a:lnTo>
                    <a:pt x="154576" y="175678"/>
                  </a:lnTo>
                  <a:lnTo>
                    <a:pt x="154051" y="247142"/>
                  </a:lnTo>
                  <a:lnTo>
                    <a:pt x="154098" y="265576"/>
                  </a:lnTo>
                  <a:lnTo>
                    <a:pt x="154241" y="288131"/>
                  </a:lnTo>
                  <a:lnTo>
                    <a:pt x="154479" y="314829"/>
                  </a:lnTo>
                  <a:lnTo>
                    <a:pt x="154813" y="345694"/>
                  </a:lnTo>
                  <a:lnTo>
                    <a:pt x="155072" y="376576"/>
                  </a:lnTo>
                  <a:lnTo>
                    <a:pt x="155273" y="403304"/>
                  </a:lnTo>
                  <a:lnTo>
                    <a:pt x="155402" y="425864"/>
                  </a:lnTo>
                  <a:lnTo>
                    <a:pt x="155448" y="444246"/>
                  </a:lnTo>
                  <a:lnTo>
                    <a:pt x="155448" y="454025"/>
                  </a:lnTo>
                  <a:lnTo>
                    <a:pt x="151384" y="458851"/>
                  </a:lnTo>
                  <a:lnTo>
                    <a:pt x="143256" y="458851"/>
                  </a:lnTo>
                  <a:lnTo>
                    <a:pt x="136398" y="458898"/>
                  </a:lnTo>
                  <a:lnTo>
                    <a:pt x="128206" y="459041"/>
                  </a:lnTo>
                  <a:lnTo>
                    <a:pt x="118681" y="459279"/>
                  </a:lnTo>
                  <a:lnTo>
                    <a:pt x="107823" y="459613"/>
                  </a:lnTo>
                  <a:lnTo>
                    <a:pt x="97014" y="459872"/>
                  </a:lnTo>
                  <a:lnTo>
                    <a:pt x="87645" y="460073"/>
                  </a:lnTo>
                  <a:lnTo>
                    <a:pt x="79730" y="460202"/>
                  </a:lnTo>
                  <a:lnTo>
                    <a:pt x="73279" y="460248"/>
                  </a:lnTo>
                  <a:lnTo>
                    <a:pt x="65532" y="460248"/>
                  </a:lnTo>
                  <a:lnTo>
                    <a:pt x="61722" y="457200"/>
                  </a:lnTo>
                  <a:lnTo>
                    <a:pt x="61722" y="450977"/>
                  </a:lnTo>
                  <a:lnTo>
                    <a:pt x="62029" y="439497"/>
                  </a:lnTo>
                  <a:lnTo>
                    <a:pt x="62944" y="412861"/>
                  </a:lnTo>
                  <a:lnTo>
                    <a:pt x="64454" y="371056"/>
                  </a:lnTo>
                  <a:lnTo>
                    <a:pt x="66548" y="314071"/>
                  </a:lnTo>
                  <a:lnTo>
                    <a:pt x="67548" y="279237"/>
                  </a:lnTo>
                  <a:lnTo>
                    <a:pt x="68262" y="237236"/>
                  </a:lnTo>
                  <a:lnTo>
                    <a:pt x="68691" y="188090"/>
                  </a:lnTo>
                  <a:lnTo>
                    <a:pt x="68834" y="131825"/>
                  </a:lnTo>
                  <a:lnTo>
                    <a:pt x="68834" y="126111"/>
                  </a:lnTo>
                  <a:lnTo>
                    <a:pt x="67564" y="123190"/>
                  </a:lnTo>
                  <a:lnTo>
                    <a:pt x="65024" y="123190"/>
                  </a:lnTo>
                  <a:lnTo>
                    <a:pt x="28029" y="131752"/>
                  </a:lnTo>
                  <a:lnTo>
                    <a:pt x="20304" y="133619"/>
                  </a:lnTo>
                  <a:lnTo>
                    <a:pt x="13793" y="134748"/>
                  </a:lnTo>
                  <a:lnTo>
                    <a:pt x="8509" y="135128"/>
                  </a:lnTo>
                  <a:lnTo>
                    <a:pt x="2794" y="135128"/>
                  </a:lnTo>
                  <a:lnTo>
                    <a:pt x="0" y="133604"/>
                  </a:lnTo>
                  <a:lnTo>
                    <a:pt x="0" y="130683"/>
                  </a:lnTo>
                  <a:lnTo>
                    <a:pt x="0" y="127635"/>
                  </a:lnTo>
                  <a:lnTo>
                    <a:pt x="254" y="123190"/>
                  </a:lnTo>
                  <a:lnTo>
                    <a:pt x="889" y="117221"/>
                  </a:lnTo>
                  <a:lnTo>
                    <a:pt x="1524" y="111252"/>
                  </a:lnTo>
                  <a:lnTo>
                    <a:pt x="1778" y="106806"/>
                  </a:lnTo>
                  <a:lnTo>
                    <a:pt x="1778" y="103886"/>
                  </a:lnTo>
                  <a:lnTo>
                    <a:pt x="1778" y="101092"/>
                  </a:lnTo>
                  <a:lnTo>
                    <a:pt x="1524" y="97028"/>
                  </a:lnTo>
                  <a:lnTo>
                    <a:pt x="1143" y="91567"/>
                  </a:lnTo>
                  <a:lnTo>
                    <a:pt x="635" y="86106"/>
                  </a:lnTo>
                  <a:lnTo>
                    <a:pt x="381" y="82042"/>
                  </a:lnTo>
                  <a:lnTo>
                    <a:pt x="381" y="79248"/>
                  </a:lnTo>
                  <a:lnTo>
                    <a:pt x="381" y="76073"/>
                  </a:lnTo>
                  <a:lnTo>
                    <a:pt x="3048" y="73406"/>
                  </a:lnTo>
                  <a:lnTo>
                    <a:pt x="42406" y="50617"/>
                  </a:lnTo>
                  <a:lnTo>
                    <a:pt x="55997" y="38808"/>
                  </a:lnTo>
                  <a:lnTo>
                    <a:pt x="59959" y="34464"/>
                  </a:lnTo>
                  <a:lnTo>
                    <a:pt x="87788" y="4572"/>
                  </a:lnTo>
                  <a:lnTo>
                    <a:pt x="91483" y="1143"/>
                  </a:lnTo>
                  <a:lnTo>
                    <a:pt x="9334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4" name="object 15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370955" y="4940808"/>
              <a:ext cx="1615947" cy="618871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039226" y="4902835"/>
              <a:ext cx="806196" cy="544830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96658" y="5701194"/>
              <a:ext cx="1213802" cy="308813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013839" y="5709882"/>
              <a:ext cx="1133602" cy="253238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3268091" y="583095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3514" y="0"/>
                  </a:moveTo>
                  <a:lnTo>
                    <a:pt x="181101" y="0"/>
                  </a:lnTo>
                  <a:lnTo>
                    <a:pt x="85725" y="1905"/>
                  </a:lnTo>
                  <a:lnTo>
                    <a:pt x="7874" y="863"/>
                  </a:lnTo>
                  <a:lnTo>
                    <a:pt x="5969" y="1790"/>
                  </a:lnTo>
                  <a:lnTo>
                    <a:pt x="5334" y="3644"/>
                  </a:lnTo>
                  <a:lnTo>
                    <a:pt x="4063" y="10591"/>
                  </a:lnTo>
                  <a:lnTo>
                    <a:pt x="3301" y="16027"/>
                  </a:lnTo>
                  <a:lnTo>
                    <a:pt x="3301" y="19964"/>
                  </a:lnTo>
                  <a:lnTo>
                    <a:pt x="1016" y="27724"/>
                  </a:lnTo>
                  <a:lnTo>
                    <a:pt x="0" y="33159"/>
                  </a:lnTo>
                  <a:lnTo>
                    <a:pt x="0" y="39408"/>
                  </a:lnTo>
                  <a:lnTo>
                    <a:pt x="1524" y="40970"/>
                  </a:lnTo>
                  <a:lnTo>
                    <a:pt x="13025" y="40905"/>
                  </a:lnTo>
                  <a:lnTo>
                    <a:pt x="86088" y="38951"/>
                  </a:lnTo>
                  <a:lnTo>
                    <a:pt x="179959" y="39585"/>
                  </a:lnTo>
                  <a:lnTo>
                    <a:pt x="181101" y="38836"/>
                  </a:lnTo>
                  <a:lnTo>
                    <a:pt x="184658" y="3594"/>
                  </a:lnTo>
                  <a:lnTo>
                    <a:pt x="184658" y="1041"/>
                  </a:lnTo>
                  <a:lnTo>
                    <a:pt x="18351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3268091" y="583095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1101" y="0"/>
                  </a:moveTo>
                  <a:lnTo>
                    <a:pt x="183514" y="0"/>
                  </a:lnTo>
                  <a:lnTo>
                    <a:pt x="184658" y="1041"/>
                  </a:lnTo>
                  <a:lnTo>
                    <a:pt x="184658" y="3124"/>
                  </a:lnTo>
                  <a:lnTo>
                    <a:pt x="184658" y="3594"/>
                  </a:lnTo>
                  <a:lnTo>
                    <a:pt x="184150" y="9296"/>
                  </a:lnTo>
                  <a:lnTo>
                    <a:pt x="183134" y="20218"/>
                  </a:lnTo>
                  <a:lnTo>
                    <a:pt x="182118" y="31165"/>
                  </a:lnTo>
                  <a:lnTo>
                    <a:pt x="181483" y="36868"/>
                  </a:lnTo>
                  <a:lnTo>
                    <a:pt x="181356" y="37325"/>
                  </a:lnTo>
                  <a:lnTo>
                    <a:pt x="181101" y="38836"/>
                  </a:lnTo>
                  <a:lnTo>
                    <a:pt x="179959" y="39585"/>
                  </a:lnTo>
                  <a:lnTo>
                    <a:pt x="178308" y="39585"/>
                  </a:lnTo>
                  <a:lnTo>
                    <a:pt x="170473" y="39564"/>
                  </a:lnTo>
                  <a:lnTo>
                    <a:pt x="160877" y="39498"/>
                  </a:lnTo>
                  <a:lnTo>
                    <a:pt x="149518" y="39387"/>
                  </a:lnTo>
                  <a:lnTo>
                    <a:pt x="136398" y="39230"/>
                  </a:lnTo>
                  <a:lnTo>
                    <a:pt x="123297" y="39080"/>
                  </a:lnTo>
                  <a:lnTo>
                    <a:pt x="111982" y="38973"/>
                  </a:lnTo>
                  <a:lnTo>
                    <a:pt x="102429" y="38908"/>
                  </a:lnTo>
                  <a:lnTo>
                    <a:pt x="94614" y="38887"/>
                  </a:lnTo>
                  <a:lnTo>
                    <a:pt x="86088" y="38951"/>
                  </a:lnTo>
                  <a:lnTo>
                    <a:pt x="75739" y="39146"/>
                  </a:lnTo>
                  <a:lnTo>
                    <a:pt x="63557" y="39471"/>
                  </a:lnTo>
                  <a:lnTo>
                    <a:pt x="49530" y="39928"/>
                  </a:lnTo>
                  <a:lnTo>
                    <a:pt x="35504" y="40386"/>
                  </a:lnTo>
                  <a:lnTo>
                    <a:pt x="23336" y="40711"/>
                  </a:lnTo>
                  <a:lnTo>
                    <a:pt x="13025" y="40905"/>
                  </a:lnTo>
                  <a:lnTo>
                    <a:pt x="4572" y="40970"/>
                  </a:lnTo>
                  <a:lnTo>
                    <a:pt x="1524" y="40970"/>
                  </a:lnTo>
                  <a:lnTo>
                    <a:pt x="0" y="39408"/>
                  </a:lnTo>
                  <a:lnTo>
                    <a:pt x="0" y="36283"/>
                  </a:lnTo>
                  <a:lnTo>
                    <a:pt x="0" y="33159"/>
                  </a:lnTo>
                  <a:lnTo>
                    <a:pt x="1016" y="27724"/>
                  </a:lnTo>
                  <a:lnTo>
                    <a:pt x="3301" y="19964"/>
                  </a:lnTo>
                  <a:lnTo>
                    <a:pt x="3301" y="16027"/>
                  </a:lnTo>
                  <a:lnTo>
                    <a:pt x="4063" y="10591"/>
                  </a:lnTo>
                  <a:lnTo>
                    <a:pt x="5334" y="3644"/>
                  </a:lnTo>
                  <a:lnTo>
                    <a:pt x="5969" y="1790"/>
                  </a:lnTo>
                  <a:lnTo>
                    <a:pt x="7874" y="863"/>
                  </a:lnTo>
                  <a:lnTo>
                    <a:pt x="10668" y="863"/>
                  </a:lnTo>
                  <a:lnTo>
                    <a:pt x="59953" y="1610"/>
                  </a:lnTo>
                  <a:lnTo>
                    <a:pt x="70088" y="1773"/>
                  </a:lnTo>
                  <a:lnTo>
                    <a:pt x="78674" y="1871"/>
                  </a:lnTo>
                  <a:lnTo>
                    <a:pt x="85725" y="1905"/>
                  </a:lnTo>
                  <a:lnTo>
                    <a:pt x="94702" y="1845"/>
                  </a:lnTo>
                  <a:lnTo>
                    <a:pt x="105632" y="1666"/>
                  </a:lnTo>
                  <a:lnTo>
                    <a:pt x="118514" y="1369"/>
                  </a:lnTo>
                  <a:lnTo>
                    <a:pt x="133350" y="952"/>
                  </a:lnTo>
                  <a:lnTo>
                    <a:pt x="148258" y="535"/>
                  </a:lnTo>
                  <a:lnTo>
                    <a:pt x="161178" y="238"/>
                  </a:lnTo>
                  <a:lnTo>
                    <a:pt x="172122" y="59"/>
                  </a:lnTo>
                  <a:lnTo>
                    <a:pt x="18110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0" name="object 16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565906" y="5703277"/>
              <a:ext cx="2493009" cy="30985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172200" y="5694082"/>
              <a:ext cx="1482598" cy="360375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776209" y="5705017"/>
              <a:ext cx="1023238" cy="308114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797810" y="6118275"/>
              <a:ext cx="788796" cy="222694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589146" y="6114999"/>
              <a:ext cx="2384424" cy="266153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6072250" y="6222174"/>
              <a:ext cx="101600" cy="38735"/>
            </a:xfrm>
            <a:custGeom>
              <a:avLst/>
              <a:gdLst/>
              <a:ahLst/>
              <a:cxnLst/>
              <a:rect l="l" t="t" r="r" b="b"/>
              <a:pathLst>
                <a:path w="101600" h="38735">
                  <a:moveTo>
                    <a:pt x="16256" y="2984"/>
                  </a:moveTo>
                  <a:lnTo>
                    <a:pt x="10540" y="2984"/>
                  </a:lnTo>
                  <a:lnTo>
                    <a:pt x="9144" y="3670"/>
                  </a:lnTo>
                  <a:lnTo>
                    <a:pt x="8636" y="5067"/>
                  </a:lnTo>
                  <a:lnTo>
                    <a:pt x="4822" y="14937"/>
                  </a:lnTo>
                  <a:lnTo>
                    <a:pt x="2127" y="22964"/>
                  </a:lnTo>
                  <a:lnTo>
                    <a:pt x="527" y="29148"/>
                  </a:lnTo>
                  <a:lnTo>
                    <a:pt x="0" y="33489"/>
                  </a:lnTo>
                  <a:lnTo>
                    <a:pt x="0" y="36766"/>
                  </a:lnTo>
                  <a:lnTo>
                    <a:pt x="1270" y="38404"/>
                  </a:lnTo>
                  <a:lnTo>
                    <a:pt x="3937" y="38404"/>
                  </a:lnTo>
                  <a:lnTo>
                    <a:pt x="9078" y="38297"/>
                  </a:lnTo>
                  <a:lnTo>
                    <a:pt x="15351" y="37976"/>
                  </a:lnTo>
                  <a:lnTo>
                    <a:pt x="22742" y="37440"/>
                  </a:lnTo>
                  <a:lnTo>
                    <a:pt x="39743" y="35940"/>
                  </a:lnTo>
                  <a:lnTo>
                    <a:pt x="47148" y="35404"/>
                  </a:lnTo>
                  <a:lnTo>
                    <a:pt x="53459" y="35082"/>
                  </a:lnTo>
                  <a:lnTo>
                    <a:pt x="58336" y="34982"/>
                  </a:lnTo>
                  <a:lnTo>
                    <a:pt x="58038" y="34975"/>
                  </a:lnTo>
                  <a:lnTo>
                    <a:pt x="92583" y="34975"/>
                  </a:lnTo>
                  <a:lnTo>
                    <a:pt x="95503" y="34391"/>
                  </a:lnTo>
                  <a:lnTo>
                    <a:pt x="95631" y="33489"/>
                  </a:lnTo>
                  <a:lnTo>
                    <a:pt x="96647" y="27241"/>
                  </a:lnTo>
                  <a:lnTo>
                    <a:pt x="97282" y="22478"/>
                  </a:lnTo>
                  <a:lnTo>
                    <a:pt x="97662" y="19202"/>
                  </a:lnTo>
                  <a:lnTo>
                    <a:pt x="99060" y="12458"/>
                  </a:lnTo>
                  <a:lnTo>
                    <a:pt x="100329" y="7353"/>
                  </a:lnTo>
                  <a:lnTo>
                    <a:pt x="101219" y="3873"/>
                  </a:lnTo>
                  <a:lnTo>
                    <a:pt x="101233" y="3721"/>
                  </a:lnTo>
                  <a:lnTo>
                    <a:pt x="40004" y="3721"/>
                  </a:lnTo>
                  <a:lnTo>
                    <a:pt x="34787" y="3606"/>
                  </a:lnTo>
                  <a:lnTo>
                    <a:pt x="21336" y="3111"/>
                  </a:lnTo>
                  <a:lnTo>
                    <a:pt x="16256" y="2984"/>
                  </a:lnTo>
                  <a:close/>
                </a:path>
                <a:path w="101600" h="38735">
                  <a:moveTo>
                    <a:pt x="92583" y="34975"/>
                  </a:moveTo>
                  <a:lnTo>
                    <a:pt x="58336" y="34982"/>
                  </a:lnTo>
                  <a:lnTo>
                    <a:pt x="78104" y="35471"/>
                  </a:lnTo>
                  <a:lnTo>
                    <a:pt x="83438" y="35471"/>
                  </a:lnTo>
                  <a:lnTo>
                    <a:pt x="92583" y="34975"/>
                  </a:lnTo>
                  <a:close/>
                </a:path>
                <a:path w="101600" h="38735">
                  <a:moveTo>
                    <a:pt x="100329" y="0"/>
                  </a:moveTo>
                  <a:lnTo>
                    <a:pt x="98171" y="0"/>
                  </a:lnTo>
                  <a:lnTo>
                    <a:pt x="93100" y="116"/>
                  </a:lnTo>
                  <a:lnTo>
                    <a:pt x="86852" y="466"/>
                  </a:lnTo>
                  <a:lnTo>
                    <a:pt x="79436" y="1050"/>
                  </a:lnTo>
                  <a:lnTo>
                    <a:pt x="62293" y="2681"/>
                  </a:lnTo>
                  <a:lnTo>
                    <a:pt x="54863" y="3260"/>
                  </a:lnTo>
                  <a:lnTo>
                    <a:pt x="48559" y="3606"/>
                  </a:lnTo>
                  <a:lnTo>
                    <a:pt x="43434" y="3721"/>
                  </a:lnTo>
                  <a:lnTo>
                    <a:pt x="101233" y="3721"/>
                  </a:lnTo>
                  <a:lnTo>
                    <a:pt x="101346" y="2539"/>
                  </a:lnTo>
                  <a:lnTo>
                    <a:pt x="101473" y="850"/>
                  </a:lnTo>
                  <a:lnTo>
                    <a:pt x="10032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6072250" y="6222174"/>
              <a:ext cx="101600" cy="38735"/>
            </a:xfrm>
            <a:custGeom>
              <a:avLst/>
              <a:gdLst/>
              <a:ahLst/>
              <a:cxnLst/>
              <a:rect l="l" t="t" r="r" b="b"/>
              <a:pathLst>
                <a:path w="101600" h="38735">
                  <a:moveTo>
                    <a:pt x="98171" y="0"/>
                  </a:moveTo>
                  <a:lnTo>
                    <a:pt x="100329" y="0"/>
                  </a:lnTo>
                  <a:lnTo>
                    <a:pt x="101473" y="850"/>
                  </a:lnTo>
                  <a:lnTo>
                    <a:pt x="101346" y="2539"/>
                  </a:lnTo>
                  <a:lnTo>
                    <a:pt x="101219" y="3873"/>
                  </a:lnTo>
                  <a:lnTo>
                    <a:pt x="100329" y="7353"/>
                  </a:lnTo>
                  <a:lnTo>
                    <a:pt x="99060" y="12458"/>
                  </a:lnTo>
                  <a:lnTo>
                    <a:pt x="97662" y="19202"/>
                  </a:lnTo>
                  <a:lnTo>
                    <a:pt x="97282" y="22478"/>
                  </a:lnTo>
                  <a:lnTo>
                    <a:pt x="96647" y="27241"/>
                  </a:lnTo>
                  <a:lnTo>
                    <a:pt x="95631" y="33489"/>
                  </a:lnTo>
                  <a:lnTo>
                    <a:pt x="95503" y="34391"/>
                  </a:lnTo>
                  <a:lnTo>
                    <a:pt x="92583" y="34975"/>
                  </a:lnTo>
                  <a:lnTo>
                    <a:pt x="87249" y="35280"/>
                  </a:lnTo>
                  <a:lnTo>
                    <a:pt x="83438" y="35471"/>
                  </a:lnTo>
                  <a:lnTo>
                    <a:pt x="78104" y="35471"/>
                  </a:lnTo>
                  <a:lnTo>
                    <a:pt x="71120" y="35280"/>
                  </a:lnTo>
                  <a:lnTo>
                    <a:pt x="62229" y="35077"/>
                  </a:lnTo>
                  <a:lnTo>
                    <a:pt x="58038" y="34975"/>
                  </a:lnTo>
                  <a:lnTo>
                    <a:pt x="58674" y="34975"/>
                  </a:lnTo>
                  <a:lnTo>
                    <a:pt x="53459" y="35082"/>
                  </a:lnTo>
                  <a:lnTo>
                    <a:pt x="47148" y="35404"/>
                  </a:lnTo>
                  <a:lnTo>
                    <a:pt x="39743" y="35940"/>
                  </a:lnTo>
                  <a:lnTo>
                    <a:pt x="31241" y="36690"/>
                  </a:lnTo>
                  <a:lnTo>
                    <a:pt x="22742" y="37440"/>
                  </a:lnTo>
                  <a:lnTo>
                    <a:pt x="15351" y="37976"/>
                  </a:lnTo>
                  <a:lnTo>
                    <a:pt x="9078" y="38297"/>
                  </a:lnTo>
                  <a:lnTo>
                    <a:pt x="3937" y="38404"/>
                  </a:lnTo>
                  <a:lnTo>
                    <a:pt x="1270" y="38404"/>
                  </a:lnTo>
                  <a:lnTo>
                    <a:pt x="0" y="36766"/>
                  </a:lnTo>
                  <a:lnTo>
                    <a:pt x="0" y="33489"/>
                  </a:lnTo>
                  <a:lnTo>
                    <a:pt x="527" y="29148"/>
                  </a:lnTo>
                  <a:lnTo>
                    <a:pt x="2127" y="22964"/>
                  </a:lnTo>
                  <a:lnTo>
                    <a:pt x="4822" y="14937"/>
                  </a:lnTo>
                  <a:lnTo>
                    <a:pt x="8636" y="5067"/>
                  </a:lnTo>
                  <a:lnTo>
                    <a:pt x="9144" y="3670"/>
                  </a:lnTo>
                  <a:lnTo>
                    <a:pt x="10540" y="2984"/>
                  </a:lnTo>
                  <a:lnTo>
                    <a:pt x="12826" y="2984"/>
                  </a:lnTo>
                  <a:lnTo>
                    <a:pt x="16256" y="2984"/>
                  </a:lnTo>
                  <a:lnTo>
                    <a:pt x="21336" y="3111"/>
                  </a:lnTo>
                  <a:lnTo>
                    <a:pt x="28066" y="3352"/>
                  </a:lnTo>
                  <a:lnTo>
                    <a:pt x="34798" y="3606"/>
                  </a:lnTo>
                  <a:lnTo>
                    <a:pt x="40004" y="3721"/>
                  </a:lnTo>
                  <a:lnTo>
                    <a:pt x="43434" y="3721"/>
                  </a:lnTo>
                  <a:lnTo>
                    <a:pt x="48577" y="3606"/>
                  </a:lnTo>
                  <a:lnTo>
                    <a:pt x="54863" y="3260"/>
                  </a:lnTo>
                  <a:lnTo>
                    <a:pt x="62293" y="2681"/>
                  </a:lnTo>
                  <a:lnTo>
                    <a:pt x="70865" y="1866"/>
                  </a:lnTo>
                  <a:lnTo>
                    <a:pt x="79436" y="1050"/>
                  </a:lnTo>
                  <a:lnTo>
                    <a:pt x="86852" y="466"/>
                  </a:lnTo>
                  <a:lnTo>
                    <a:pt x="93100" y="116"/>
                  </a:lnTo>
                  <a:lnTo>
                    <a:pt x="9817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7" name="object 16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274816" y="6143281"/>
              <a:ext cx="430021" cy="197980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666999" y="345313"/>
              <a:ext cx="3404997" cy="1915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86" y="0"/>
            <a:ext cx="9145905" cy="6858000"/>
            <a:chOff x="-686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64755"/>
              <a:ext cx="2730449" cy="23857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079" y="3337560"/>
              <a:ext cx="462280" cy="6680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879" y="3180080"/>
              <a:ext cx="695960" cy="7340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6679" y="3060699"/>
              <a:ext cx="589280" cy="6832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5799" y="2999740"/>
              <a:ext cx="495300" cy="6731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82520" y="2926080"/>
              <a:ext cx="635000" cy="6832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6560" y="2885440"/>
              <a:ext cx="525779" cy="6502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39160" y="2763519"/>
              <a:ext cx="622300" cy="749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28439" y="2852419"/>
              <a:ext cx="551179" cy="6324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78019" y="2852419"/>
              <a:ext cx="624839" cy="6350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45100" y="2870199"/>
              <a:ext cx="335279" cy="6400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16880" y="2885440"/>
              <a:ext cx="444500" cy="6527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20739" y="2933699"/>
              <a:ext cx="574039" cy="6502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16039" y="2895599"/>
              <a:ext cx="617219" cy="777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05320" y="3065780"/>
              <a:ext cx="622300" cy="6654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59039" y="3187699"/>
              <a:ext cx="525779" cy="6908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37499" y="3329940"/>
              <a:ext cx="571500" cy="6400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85160" y="3929379"/>
              <a:ext cx="500379" cy="6705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70300" y="3916679"/>
              <a:ext cx="347979" cy="4902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67480" y="3911599"/>
              <a:ext cx="508000" cy="4953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63719" y="3736340"/>
              <a:ext cx="325120" cy="838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68519" y="3911599"/>
              <a:ext cx="462279" cy="4953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02860" y="3741419"/>
              <a:ext cx="480060" cy="6731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16880" y="3830319"/>
              <a:ext cx="363220" cy="60198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42000" y="3776979"/>
              <a:ext cx="251460" cy="6604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61962" y="3385185"/>
              <a:ext cx="365760" cy="572770"/>
            </a:xfrm>
            <a:custGeom>
              <a:avLst/>
              <a:gdLst/>
              <a:ahLst/>
              <a:cxnLst/>
              <a:rect l="l" t="t" r="r" b="b"/>
              <a:pathLst>
                <a:path w="365759" h="572770">
                  <a:moveTo>
                    <a:pt x="199059" y="0"/>
                  </a:moveTo>
                  <a:lnTo>
                    <a:pt x="0" y="65277"/>
                  </a:lnTo>
                  <a:lnTo>
                    <a:pt x="28981" y="153669"/>
                  </a:lnTo>
                  <a:lnTo>
                    <a:pt x="71399" y="139700"/>
                  </a:lnTo>
                  <a:lnTo>
                    <a:pt x="179654" y="469900"/>
                  </a:lnTo>
                  <a:lnTo>
                    <a:pt x="137223" y="483869"/>
                  </a:lnTo>
                  <a:lnTo>
                    <a:pt x="166192" y="572262"/>
                  </a:lnTo>
                  <a:lnTo>
                    <a:pt x="365252" y="506983"/>
                  </a:lnTo>
                  <a:lnTo>
                    <a:pt x="336270" y="418591"/>
                  </a:lnTo>
                  <a:lnTo>
                    <a:pt x="293852" y="432562"/>
                  </a:lnTo>
                  <a:lnTo>
                    <a:pt x="185610" y="102235"/>
                  </a:lnTo>
                  <a:lnTo>
                    <a:pt x="228028" y="88391"/>
                  </a:lnTo>
                  <a:lnTo>
                    <a:pt x="19905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61962" y="3385185"/>
              <a:ext cx="365760" cy="572770"/>
            </a:xfrm>
            <a:custGeom>
              <a:avLst/>
              <a:gdLst/>
              <a:ahLst/>
              <a:cxnLst/>
              <a:rect l="l" t="t" r="r" b="b"/>
              <a:pathLst>
                <a:path w="365759" h="572770">
                  <a:moveTo>
                    <a:pt x="0" y="65277"/>
                  </a:moveTo>
                  <a:lnTo>
                    <a:pt x="199059" y="0"/>
                  </a:lnTo>
                  <a:lnTo>
                    <a:pt x="228028" y="88391"/>
                  </a:lnTo>
                  <a:lnTo>
                    <a:pt x="185610" y="102235"/>
                  </a:lnTo>
                  <a:lnTo>
                    <a:pt x="293852" y="432562"/>
                  </a:lnTo>
                  <a:lnTo>
                    <a:pt x="336270" y="418591"/>
                  </a:lnTo>
                  <a:lnTo>
                    <a:pt x="365252" y="506983"/>
                  </a:lnTo>
                  <a:lnTo>
                    <a:pt x="166192" y="572262"/>
                  </a:lnTo>
                  <a:lnTo>
                    <a:pt x="137223" y="483869"/>
                  </a:lnTo>
                  <a:lnTo>
                    <a:pt x="179654" y="469900"/>
                  </a:lnTo>
                  <a:lnTo>
                    <a:pt x="71399" y="139700"/>
                  </a:lnTo>
                  <a:lnTo>
                    <a:pt x="28981" y="153669"/>
                  </a:lnTo>
                  <a:lnTo>
                    <a:pt x="0" y="65277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65568" y="3228721"/>
              <a:ext cx="600075" cy="638175"/>
            </a:xfrm>
            <a:custGeom>
              <a:avLst/>
              <a:gdLst/>
              <a:ahLst/>
              <a:cxnLst/>
              <a:rect l="l" t="t" r="r" b="b"/>
              <a:pathLst>
                <a:path w="600075" h="638175">
                  <a:moveTo>
                    <a:pt x="464248" y="0"/>
                  </a:moveTo>
                  <a:lnTo>
                    <a:pt x="354533" y="28701"/>
                  </a:lnTo>
                  <a:lnTo>
                    <a:pt x="429323" y="314198"/>
                  </a:lnTo>
                  <a:lnTo>
                    <a:pt x="435873" y="338439"/>
                  </a:lnTo>
                  <a:lnTo>
                    <a:pt x="441626" y="358203"/>
                  </a:lnTo>
                  <a:lnTo>
                    <a:pt x="446593" y="373491"/>
                  </a:lnTo>
                  <a:lnTo>
                    <a:pt x="450786" y="384301"/>
                  </a:lnTo>
                  <a:lnTo>
                    <a:pt x="449262" y="384682"/>
                  </a:lnTo>
                  <a:lnTo>
                    <a:pt x="440451" y="375826"/>
                  </a:lnTo>
                  <a:lnTo>
                    <a:pt x="421973" y="358161"/>
                  </a:lnTo>
                  <a:lnTo>
                    <a:pt x="125260" y="88773"/>
                  </a:lnTo>
                  <a:lnTo>
                    <a:pt x="0" y="121665"/>
                  </a:lnTo>
                  <a:lnTo>
                    <a:pt x="135191" y="637793"/>
                  </a:lnTo>
                  <a:lnTo>
                    <a:pt x="244970" y="608964"/>
                  </a:lnTo>
                  <a:lnTo>
                    <a:pt x="170687" y="325374"/>
                  </a:lnTo>
                  <a:lnTo>
                    <a:pt x="157145" y="276590"/>
                  </a:lnTo>
                  <a:lnTo>
                    <a:pt x="145935" y="242569"/>
                  </a:lnTo>
                  <a:lnTo>
                    <a:pt x="147370" y="242188"/>
                  </a:lnTo>
                  <a:lnTo>
                    <a:pt x="153807" y="249164"/>
                  </a:lnTo>
                  <a:lnTo>
                    <a:pt x="162142" y="257508"/>
                  </a:lnTo>
                  <a:lnTo>
                    <a:pt x="172375" y="267209"/>
                  </a:lnTo>
                  <a:lnTo>
                    <a:pt x="482155" y="546861"/>
                  </a:lnTo>
                  <a:lnTo>
                    <a:pt x="599503" y="516127"/>
                  </a:lnTo>
                  <a:lnTo>
                    <a:pt x="46424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65568" y="3228721"/>
              <a:ext cx="600075" cy="638175"/>
            </a:xfrm>
            <a:custGeom>
              <a:avLst/>
              <a:gdLst/>
              <a:ahLst/>
              <a:cxnLst/>
              <a:rect l="l" t="t" r="r" b="b"/>
              <a:pathLst>
                <a:path w="600075" h="638175">
                  <a:moveTo>
                    <a:pt x="0" y="121665"/>
                  </a:moveTo>
                  <a:lnTo>
                    <a:pt x="125260" y="88773"/>
                  </a:lnTo>
                  <a:lnTo>
                    <a:pt x="412305" y="349376"/>
                  </a:lnTo>
                  <a:lnTo>
                    <a:pt x="440451" y="375826"/>
                  </a:lnTo>
                  <a:lnTo>
                    <a:pt x="449262" y="384682"/>
                  </a:lnTo>
                  <a:lnTo>
                    <a:pt x="450786" y="384301"/>
                  </a:lnTo>
                  <a:lnTo>
                    <a:pt x="435873" y="338439"/>
                  </a:lnTo>
                  <a:lnTo>
                    <a:pt x="354533" y="28701"/>
                  </a:lnTo>
                  <a:lnTo>
                    <a:pt x="464248" y="0"/>
                  </a:lnTo>
                  <a:lnTo>
                    <a:pt x="599503" y="516127"/>
                  </a:lnTo>
                  <a:lnTo>
                    <a:pt x="482155" y="546861"/>
                  </a:lnTo>
                  <a:lnTo>
                    <a:pt x="184505" y="278256"/>
                  </a:lnTo>
                  <a:lnTo>
                    <a:pt x="172375" y="267209"/>
                  </a:lnTo>
                  <a:lnTo>
                    <a:pt x="162142" y="257508"/>
                  </a:lnTo>
                  <a:lnTo>
                    <a:pt x="153807" y="249164"/>
                  </a:lnTo>
                  <a:lnTo>
                    <a:pt x="147370" y="242188"/>
                  </a:lnTo>
                  <a:lnTo>
                    <a:pt x="145935" y="242569"/>
                  </a:lnTo>
                  <a:lnTo>
                    <a:pt x="163625" y="299130"/>
                  </a:lnTo>
                  <a:lnTo>
                    <a:pt x="244970" y="608964"/>
                  </a:lnTo>
                  <a:lnTo>
                    <a:pt x="135191" y="637793"/>
                  </a:lnTo>
                  <a:lnTo>
                    <a:pt x="0" y="121665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424558" y="3109594"/>
              <a:ext cx="492125" cy="586105"/>
            </a:xfrm>
            <a:custGeom>
              <a:avLst/>
              <a:gdLst/>
              <a:ahLst/>
              <a:cxnLst/>
              <a:rect l="l" t="t" r="r" b="b"/>
              <a:pathLst>
                <a:path w="492125" h="586104">
                  <a:moveTo>
                    <a:pt x="491997" y="0"/>
                  </a:moveTo>
                  <a:lnTo>
                    <a:pt x="368680" y="24383"/>
                  </a:lnTo>
                  <a:lnTo>
                    <a:pt x="332104" y="408685"/>
                  </a:lnTo>
                  <a:lnTo>
                    <a:pt x="330987" y="423810"/>
                  </a:lnTo>
                  <a:lnTo>
                    <a:pt x="330501" y="438150"/>
                  </a:lnTo>
                  <a:lnTo>
                    <a:pt x="330658" y="451727"/>
                  </a:lnTo>
                  <a:lnTo>
                    <a:pt x="331470" y="464565"/>
                  </a:lnTo>
                  <a:lnTo>
                    <a:pt x="329310" y="465074"/>
                  </a:lnTo>
                  <a:lnTo>
                    <a:pt x="315166" y="428480"/>
                  </a:lnTo>
                  <a:lnTo>
                    <a:pt x="127000" y="72262"/>
                  </a:lnTo>
                  <a:lnTo>
                    <a:pt x="0" y="97535"/>
                  </a:lnTo>
                  <a:lnTo>
                    <a:pt x="281813" y="585596"/>
                  </a:lnTo>
                  <a:lnTo>
                    <a:pt x="415416" y="559053"/>
                  </a:lnTo>
                  <a:lnTo>
                    <a:pt x="49199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424558" y="3109594"/>
              <a:ext cx="492125" cy="586105"/>
            </a:xfrm>
            <a:custGeom>
              <a:avLst/>
              <a:gdLst/>
              <a:ahLst/>
              <a:cxnLst/>
              <a:rect l="l" t="t" r="r" b="b"/>
              <a:pathLst>
                <a:path w="492125" h="586104">
                  <a:moveTo>
                    <a:pt x="0" y="97535"/>
                  </a:moveTo>
                  <a:lnTo>
                    <a:pt x="127000" y="72262"/>
                  </a:lnTo>
                  <a:lnTo>
                    <a:pt x="308355" y="414908"/>
                  </a:lnTo>
                  <a:lnTo>
                    <a:pt x="325643" y="453574"/>
                  </a:lnTo>
                  <a:lnTo>
                    <a:pt x="329310" y="465074"/>
                  </a:lnTo>
                  <a:lnTo>
                    <a:pt x="331470" y="464565"/>
                  </a:lnTo>
                  <a:lnTo>
                    <a:pt x="330987" y="423810"/>
                  </a:lnTo>
                  <a:lnTo>
                    <a:pt x="368680" y="24383"/>
                  </a:lnTo>
                  <a:lnTo>
                    <a:pt x="491997" y="0"/>
                  </a:lnTo>
                  <a:lnTo>
                    <a:pt x="415416" y="559053"/>
                  </a:lnTo>
                  <a:lnTo>
                    <a:pt x="281813" y="585596"/>
                  </a:lnTo>
                  <a:lnTo>
                    <a:pt x="0" y="97535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005076" y="3048889"/>
              <a:ext cx="398780" cy="574675"/>
            </a:xfrm>
            <a:custGeom>
              <a:avLst/>
              <a:gdLst/>
              <a:ahLst/>
              <a:cxnLst/>
              <a:rect l="l" t="t" r="r" b="b"/>
              <a:pathLst>
                <a:path w="398780" h="574675">
                  <a:moveTo>
                    <a:pt x="304038" y="0"/>
                  </a:moveTo>
                  <a:lnTo>
                    <a:pt x="0" y="47371"/>
                  </a:lnTo>
                  <a:lnTo>
                    <a:pt x="82296" y="574548"/>
                  </a:lnTo>
                  <a:lnTo>
                    <a:pt x="398399" y="525272"/>
                  </a:lnTo>
                  <a:lnTo>
                    <a:pt x="383413" y="429006"/>
                  </a:lnTo>
                  <a:lnTo>
                    <a:pt x="185928" y="459739"/>
                  </a:lnTo>
                  <a:lnTo>
                    <a:pt x="167131" y="339216"/>
                  </a:lnTo>
                  <a:lnTo>
                    <a:pt x="339598" y="312293"/>
                  </a:lnTo>
                  <a:lnTo>
                    <a:pt x="324485" y="215900"/>
                  </a:lnTo>
                  <a:lnTo>
                    <a:pt x="152146" y="242824"/>
                  </a:lnTo>
                  <a:lnTo>
                    <a:pt x="133857" y="125602"/>
                  </a:lnTo>
                  <a:lnTo>
                    <a:pt x="319150" y="96647"/>
                  </a:lnTo>
                  <a:lnTo>
                    <a:pt x="30403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005076" y="3048889"/>
              <a:ext cx="398780" cy="574675"/>
            </a:xfrm>
            <a:custGeom>
              <a:avLst/>
              <a:gdLst/>
              <a:ahLst/>
              <a:cxnLst/>
              <a:rect l="l" t="t" r="r" b="b"/>
              <a:pathLst>
                <a:path w="398780" h="574675">
                  <a:moveTo>
                    <a:pt x="0" y="47371"/>
                  </a:moveTo>
                  <a:lnTo>
                    <a:pt x="304038" y="0"/>
                  </a:lnTo>
                  <a:lnTo>
                    <a:pt x="319150" y="96647"/>
                  </a:lnTo>
                  <a:lnTo>
                    <a:pt x="133857" y="125602"/>
                  </a:lnTo>
                  <a:lnTo>
                    <a:pt x="152146" y="242824"/>
                  </a:lnTo>
                  <a:lnTo>
                    <a:pt x="324485" y="215900"/>
                  </a:lnTo>
                  <a:lnTo>
                    <a:pt x="339598" y="312293"/>
                  </a:lnTo>
                  <a:lnTo>
                    <a:pt x="167131" y="339216"/>
                  </a:lnTo>
                  <a:lnTo>
                    <a:pt x="185928" y="459739"/>
                  </a:lnTo>
                  <a:lnTo>
                    <a:pt x="383413" y="429006"/>
                  </a:lnTo>
                  <a:lnTo>
                    <a:pt x="398399" y="525272"/>
                  </a:lnTo>
                  <a:lnTo>
                    <a:pt x="82296" y="574548"/>
                  </a:lnTo>
                  <a:lnTo>
                    <a:pt x="0" y="47371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431542" y="2975483"/>
              <a:ext cx="538480" cy="585470"/>
            </a:xfrm>
            <a:custGeom>
              <a:avLst/>
              <a:gdLst/>
              <a:ahLst/>
              <a:cxnLst/>
              <a:rect l="l" t="t" r="r" b="b"/>
              <a:pathLst>
                <a:path w="538480" h="585470">
                  <a:moveTo>
                    <a:pt x="476757" y="0"/>
                  </a:moveTo>
                  <a:lnTo>
                    <a:pt x="363981" y="13080"/>
                  </a:lnTo>
                  <a:lnTo>
                    <a:pt x="398018" y="306196"/>
                  </a:lnTo>
                  <a:lnTo>
                    <a:pt x="401089" y="331100"/>
                  </a:lnTo>
                  <a:lnTo>
                    <a:pt x="404018" y="351504"/>
                  </a:lnTo>
                  <a:lnTo>
                    <a:pt x="406804" y="367383"/>
                  </a:lnTo>
                  <a:lnTo>
                    <a:pt x="409447" y="378713"/>
                  </a:lnTo>
                  <a:lnTo>
                    <a:pt x="408050" y="378840"/>
                  </a:lnTo>
                  <a:lnTo>
                    <a:pt x="400500" y="368837"/>
                  </a:lnTo>
                  <a:lnTo>
                    <a:pt x="384637" y="348783"/>
                  </a:lnTo>
                  <a:lnTo>
                    <a:pt x="128524" y="40512"/>
                  </a:lnTo>
                  <a:lnTo>
                    <a:pt x="0" y="55499"/>
                  </a:lnTo>
                  <a:lnTo>
                    <a:pt x="61594" y="585469"/>
                  </a:lnTo>
                  <a:lnTo>
                    <a:pt x="174244" y="572388"/>
                  </a:lnTo>
                  <a:lnTo>
                    <a:pt x="140462" y="281050"/>
                  </a:lnTo>
                  <a:lnTo>
                    <a:pt x="133889" y="230949"/>
                  </a:lnTo>
                  <a:lnTo>
                    <a:pt x="127507" y="195706"/>
                  </a:lnTo>
                  <a:lnTo>
                    <a:pt x="129031" y="195579"/>
                  </a:lnTo>
                  <a:lnTo>
                    <a:pt x="134383" y="203344"/>
                  </a:lnTo>
                  <a:lnTo>
                    <a:pt x="141462" y="212740"/>
                  </a:lnTo>
                  <a:lnTo>
                    <a:pt x="160655" y="236474"/>
                  </a:lnTo>
                  <a:lnTo>
                    <a:pt x="417830" y="544067"/>
                  </a:lnTo>
                  <a:lnTo>
                    <a:pt x="538352" y="529970"/>
                  </a:lnTo>
                  <a:lnTo>
                    <a:pt x="47675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431542" y="2975483"/>
              <a:ext cx="538480" cy="585470"/>
            </a:xfrm>
            <a:custGeom>
              <a:avLst/>
              <a:gdLst/>
              <a:ahLst/>
              <a:cxnLst/>
              <a:rect l="l" t="t" r="r" b="b"/>
              <a:pathLst>
                <a:path w="538480" h="585470">
                  <a:moveTo>
                    <a:pt x="0" y="55499"/>
                  </a:moveTo>
                  <a:lnTo>
                    <a:pt x="128524" y="40512"/>
                  </a:lnTo>
                  <a:lnTo>
                    <a:pt x="376300" y="338708"/>
                  </a:lnTo>
                  <a:lnTo>
                    <a:pt x="400500" y="368837"/>
                  </a:lnTo>
                  <a:lnTo>
                    <a:pt x="408050" y="378840"/>
                  </a:lnTo>
                  <a:lnTo>
                    <a:pt x="409447" y="378713"/>
                  </a:lnTo>
                  <a:lnTo>
                    <a:pt x="401089" y="331100"/>
                  </a:lnTo>
                  <a:lnTo>
                    <a:pt x="363981" y="13080"/>
                  </a:lnTo>
                  <a:lnTo>
                    <a:pt x="476757" y="0"/>
                  </a:lnTo>
                  <a:lnTo>
                    <a:pt x="538352" y="529970"/>
                  </a:lnTo>
                  <a:lnTo>
                    <a:pt x="417830" y="544067"/>
                  </a:lnTo>
                  <a:lnTo>
                    <a:pt x="160655" y="236474"/>
                  </a:lnTo>
                  <a:lnTo>
                    <a:pt x="150231" y="223779"/>
                  </a:lnTo>
                  <a:lnTo>
                    <a:pt x="141462" y="212740"/>
                  </a:lnTo>
                  <a:lnTo>
                    <a:pt x="134383" y="203344"/>
                  </a:lnTo>
                  <a:lnTo>
                    <a:pt x="129031" y="195579"/>
                  </a:lnTo>
                  <a:lnTo>
                    <a:pt x="127507" y="195706"/>
                  </a:lnTo>
                  <a:lnTo>
                    <a:pt x="137152" y="254142"/>
                  </a:lnTo>
                  <a:lnTo>
                    <a:pt x="174244" y="572388"/>
                  </a:lnTo>
                  <a:lnTo>
                    <a:pt x="61594" y="585469"/>
                  </a:lnTo>
                  <a:lnTo>
                    <a:pt x="0" y="55499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003804" y="2933318"/>
              <a:ext cx="431165" cy="553720"/>
            </a:xfrm>
            <a:custGeom>
              <a:avLst/>
              <a:gdLst/>
              <a:ahLst/>
              <a:cxnLst/>
              <a:rect l="l" t="t" r="r" b="b"/>
              <a:pathLst>
                <a:path w="431164" h="553720">
                  <a:moveTo>
                    <a:pt x="422909" y="0"/>
                  </a:moveTo>
                  <a:lnTo>
                    <a:pt x="0" y="33527"/>
                  </a:lnTo>
                  <a:lnTo>
                    <a:pt x="7746" y="131063"/>
                  </a:lnTo>
                  <a:lnTo>
                    <a:pt x="158750" y="119125"/>
                  </a:lnTo>
                  <a:lnTo>
                    <a:pt x="193294" y="553465"/>
                  </a:lnTo>
                  <a:lnTo>
                    <a:pt x="313435" y="543940"/>
                  </a:lnTo>
                  <a:lnTo>
                    <a:pt x="278892" y="109600"/>
                  </a:lnTo>
                  <a:lnTo>
                    <a:pt x="430656" y="97535"/>
                  </a:lnTo>
                  <a:lnTo>
                    <a:pt x="42290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003804" y="2933318"/>
              <a:ext cx="431165" cy="553720"/>
            </a:xfrm>
            <a:custGeom>
              <a:avLst/>
              <a:gdLst/>
              <a:ahLst/>
              <a:cxnLst/>
              <a:rect l="l" t="t" r="r" b="b"/>
              <a:pathLst>
                <a:path w="431164" h="553720">
                  <a:moveTo>
                    <a:pt x="0" y="33527"/>
                  </a:moveTo>
                  <a:lnTo>
                    <a:pt x="422909" y="0"/>
                  </a:lnTo>
                  <a:lnTo>
                    <a:pt x="430656" y="97535"/>
                  </a:lnTo>
                  <a:lnTo>
                    <a:pt x="278892" y="109600"/>
                  </a:lnTo>
                  <a:lnTo>
                    <a:pt x="313435" y="543940"/>
                  </a:lnTo>
                  <a:lnTo>
                    <a:pt x="193294" y="553465"/>
                  </a:lnTo>
                  <a:lnTo>
                    <a:pt x="158750" y="119125"/>
                  </a:lnTo>
                  <a:lnTo>
                    <a:pt x="7746" y="131063"/>
                  </a:lnTo>
                  <a:lnTo>
                    <a:pt x="0" y="33527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486531" y="2811271"/>
              <a:ext cx="526415" cy="652145"/>
            </a:xfrm>
            <a:custGeom>
              <a:avLst/>
              <a:gdLst/>
              <a:ahLst/>
              <a:cxnLst/>
              <a:rect l="l" t="t" r="r" b="b"/>
              <a:pathLst>
                <a:path w="526414" h="652145">
                  <a:moveTo>
                    <a:pt x="311150" y="103250"/>
                  </a:moveTo>
                  <a:lnTo>
                    <a:pt x="168783" y="109981"/>
                  </a:lnTo>
                  <a:lnTo>
                    <a:pt x="0" y="652017"/>
                  </a:lnTo>
                  <a:lnTo>
                    <a:pt x="130048" y="645922"/>
                  </a:lnTo>
                  <a:lnTo>
                    <a:pt x="162052" y="525526"/>
                  </a:lnTo>
                  <a:lnTo>
                    <a:pt x="351536" y="516636"/>
                  </a:lnTo>
                  <a:lnTo>
                    <a:pt x="480571" y="516636"/>
                  </a:lnTo>
                  <a:lnTo>
                    <a:pt x="445958" y="432180"/>
                  </a:lnTo>
                  <a:lnTo>
                    <a:pt x="183261" y="432180"/>
                  </a:lnTo>
                  <a:lnTo>
                    <a:pt x="232664" y="248792"/>
                  </a:lnTo>
                  <a:lnTo>
                    <a:pt x="235525" y="237130"/>
                  </a:lnTo>
                  <a:lnTo>
                    <a:pt x="237648" y="225409"/>
                  </a:lnTo>
                  <a:lnTo>
                    <a:pt x="239057" y="213663"/>
                  </a:lnTo>
                  <a:lnTo>
                    <a:pt x="239776" y="201929"/>
                  </a:lnTo>
                  <a:lnTo>
                    <a:pt x="242824" y="201802"/>
                  </a:lnTo>
                  <a:lnTo>
                    <a:pt x="351540" y="201802"/>
                  </a:lnTo>
                  <a:lnTo>
                    <a:pt x="311150" y="103250"/>
                  </a:lnTo>
                  <a:close/>
                </a:path>
                <a:path w="526414" h="652145">
                  <a:moveTo>
                    <a:pt x="480571" y="516636"/>
                  </a:moveTo>
                  <a:lnTo>
                    <a:pt x="351536" y="516636"/>
                  </a:lnTo>
                  <a:lnTo>
                    <a:pt x="395097" y="633349"/>
                  </a:lnTo>
                  <a:lnTo>
                    <a:pt x="525907" y="627252"/>
                  </a:lnTo>
                  <a:lnTo>
                    <a:pt x="480571" y="516636"/>
                  </a:lnTo>
                  <a:close/>
                </a:path>
                <a:path w="526414" h="652145">
                  <a:moveTo>
                    <a:pt x="351540" y="201802"/>
                  </a:moveTo>
                  <a:lnTo>
                    <a:pt x="242824" y="201802"/>
                  </a:lnTo>
                  <a:lnTo>
                    <a:pt x="244963" y="215189"/>
                  </a:lnTo>
                  <a:lnTo>
                    <a:pt x="247554" y="227552"/>
                  </a:lnTo>
                  <a:lnTo>
                    <a:pt x="250574" y="238914"/>
                  </a:lnTo>
                  <a:lnTo>
                    <a:pt x="254000" y="249300"/>
                  </a:lnTo>
                  <a:lnTo>
                    <a:pt x="319659" y="425703"/>
                  </a:lnTo>
                  <a:lnTo>
                    <a:pt x="183261" y="432180"/>
                  </a:lnTo>
                  <a:lnTo>
                    <a:pt x="445958" y="432180"/>
                  </a:lnTo>
                  <a:lnTo>
                    <a:pt x="351540" y="201802"/>
                  </a:lnTo>
                  <a:close/>
                </a:path>
                <a:path w="526414" h="652145">
                  <a:moveTo>
                    <a:pt x="342773" y="0"/>
                  </a:moveTo>
                  <a:lnTo>
                    <a:pt x="124968" y="10287"/>
                  </a:lnTo>
                  <a:lnTo>
                    <a:pt x="128016" y="74294"/>
                  </a:lnTo>
                  <a:lnTo>
                    <a:pt x="345821" y="64007"/>
                  </a:lnTo>
                  <a:lnTo>
                    <a:pt x="34277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64712" y="3007994"/>
              <a:ext cx="146557" cy="24053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486531" y="2811271"/>
              <a:ext cx="526415" cy="652145"/>
            </a:xfrm>
            <a:custGeom>
              <a:avLst/>
              <a:gdLst/>
              <a:ahLst/>
              <a:cxnLst/>
              <a:rect l="l" t="t" r="r" b="b"/>
              <a:pathLst>
                <a:path w="526414" h="652145">
                  <a:moveTo>
                    <a:pt x="168783" y="109981"/>
                  </a:moveTo>
                  <a:lnTo>
                    <a:pt x="311150" y="103250"/>
                  </a:lnTo>
                  <a:lnTo>
                    <a:pt x="525907" y="627252"/>
                  </a:lnTo>
                  <a:lnTo>
                    <a:pt x="395097" y="633349"/>
                  </a:lnTo>
                  <a:lnTo>
                    <a:pt x="351536" y="516636"/>
                  </a:lnTo>
                  <a:lnTo>
                    <a:pt x="162052" y="525526"/>
                  </a:lnTo>
                  <a:lnTo>
                    <a:pt x="130048" y="645922"/>
                  </a:lnTo>
                  <a:lnTo>
                    <a:pt x="0" y="652017"/>
                  </a:lnTo>
                  <a:lnTo>
                    <a:pt x="168783" y="109981"/>
                  </a:lnTo>
                  <a:close/>
                </a:path>
                <a:path w="526414" h="652145">
                  <a:moveTo>
                    <a:pt x="124968" y="10287"/>
                  </a:moveTo>
                  <a:lnTo>
                    <a:pt x="342773" y="0"/>
                  </a:lnTo>
                  <a:lnTo>
                    <a:pt x="345821" y="64007"/>
                  </a:lnTo>
                  <a:lnTo>
                    <a:pt x="128016" y="74294"/>
                  </a:lnTo>
                  <a:lnTo>
                    <a:pt x="124968" y="10287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4076064" y="2901187"/>
              <a:ext cx="455930" cy="536575"/>
            </a:xfrm>
            <a:custGeom>
              <a:avLst/>
              <a:gdLst/>
              <a:ahLst/>
              <a:cxnLst/>
              <a:rect l="l" t="t" r="r" b="b"/>
              <a:pathLst>
                <a:path w="455929" h="536575">
                  <a:moveTo>
                    <a:pt x="190500" y="0"/>
                  </a:moveTo>
                  <a:lnTo>
                    <a:pt x="0" y="2794"/>
                  </a:lnTo>
                  <a:lnTo>
                    <a:pt x="8127" y="536321"/>
                  </a:lnTo>
                  <a:lnTo>
                    <a:pt x="128270" y="534542"/>
                  </a:lnTo>
                  <a:lnTo>
                    <a:pt x="125222" y="330326"/>
                  </a:lnTo>
                  <a:lnTo>
                    <a:pt x="164973" y="329691"/>
                  </a:lnTo>
                  <a:lnTo>
                    <a:pt x="319016" y="329691"/>
                  </a:lnTo>
                  <a:lnTo>
                    <a:pt x="314451" y="324865"/>
                  </a:lnTo>
                  <a:lnTo>
                    <a:pt x="281178" y="298529"/>
                  </a:lnTo>
                  <a:lnTo>
                    <a:pt x="269367" y="293877"/>
                  </a:lnTo>
                  <a:lnTo>
                    <a:pt x="269367" y="292353"/>
                  </a:lnTo>
                  <a:lnTo>
                    <a:pt x="306996" y="276691"/>
                  </a:lnTo>
                  <a:lnTo>
                    <a:pt x="338597" y="254650"/>
                  </a:lnTo>
                  <a:lnTo>
                    <a:pt x="353162" y="239522"/>
                  </a:lnTo>
                  <a:lnTo>
                    <a:pt x="123825" y="239522"/>
                  </a:lnTo>
                  <a:lnTo>
                    <a:pt x="121538" y="91059"/>
                  </a:lnTo>
                  <a:lnTo>
                    <a:pt x="175895" y="90297"/>
                  </a:lnTo>
                  <a:lnTo>
                    <a:pt x="377310" y="90297"/>
                  </a:lnTo>
                  <a:lnTo>
                    <a:pt x="364104" y="61806"/>
                  </a:lnTo>
                  <a:lnTo>
                    <a:pt x="336724" y="34004"/>
                  </a:lnTo>
                  <a:lnTo>
                    <a:pt x="298666" y="14435"/>
                  </a:lnTo>
                  <a:lnTo>
                    <a:pt x="249926" y="3100"/>
                  </a:lnTo>
                  <a:lnTo>
                    <a:pt x="190500" y="0"/>
                  </a:lnTo>
                  <a:close/>
                </a:path>
                <a:path w="455929" h="536575">
                  <a:moveTo>
                    <a:pt x="319016" y="329691"/>
                  </a:moveTo>
                  <a:lnTo>
                    <a:pt x="164973" y="329691"/>
                  </a:lnTo>
                  <a:lnTo>
                    <a:pt x="171831" y="331088"/>
                  </a:lnTo>
                  <a:lnTo>
                    <a:pt x="184658" y="337185"/>
                  </a:lnTo>
                  <a:lnTo>
                    <a:pt x="214249" y="368046"/>
                  </a:lnTo>
                  <a:lnTo>
                    <a:pt x="317626" y="531622"/>
                  </a:lnTo>
                  <a:lnTo>
                    <a:pt x="455675" y="529589"/>
                  </a:lnTo>
                  <a:lnTo>
                    <a:pt x="352425" y="373379"/>
                  </a:lnTo>
                  <a:lnTo>
                    <a:pt x="329864" y="342278"/>
                  </a:lnTo>
                  <a:lnTo>
                    <a:pt x="319617" y="330326"/>
                  </a:lnTo>
                  <a:lnTo>
                    <a:pt x="319016" y="329691"/>
                  </a:lnTo>
                  <a:close/>
                </a:path>
                <a:path w="455929" h="536575">
                  <a:moveTo>
                    <a:pt x="377310" y="90297"/>
                  </a:moveTo>
                  <a:lnTo>
                    <a:pt x="175895" y="90297"/>
                  </a:lnTo>
                  <a:lnTo>
                    <a:pt x="212562" y="94083"/>
                  </a:lnTo>
                  <a:lnTo>
                    <a:pt x="238918" y="106775"/>
                  </a:lnTo>
                  <a:lnTo>
                    <a:pt x="254940" y="128373"/>
                  </a:lnTo>
                  <a:lnTo>
                    <a:pt x="260604" y="158876"/>
                  </a:lnTo>
                  <a:lnTo>
                    <a:pt x="259387" y="174976"/>
                  </a:lnTo>
                  <a:lnTo>
                    <a:pt x="237617" y="215391"/>
                  </a:lnTo>
                  <a:lnTo>
                    <a:pt x="194254" y="237091"/>
                  </a:lnTo>
                  <a:lnTo>
                    <a:pt x="123825" y="239522"/>
                  </a:lnTo>
                  <a:lnTo>
                    <a:pt x="353162" y="239522"/>
                  </a:lnTo>
                  <a:lnTo>
                    <a:pt x="374548" y="205402"/>
                  </a:lnTo>
                  <a:lnTo>
                    <a:pt x="386560" y="155832"/>
                  </a:lnTo>
                  <a:lnTo>
                    <a:pt x="386842" y="142112"/>
                  </a:lnTo>
                  <a:lnTo>
                    <a:pt x="380808" y="97842"/>
                  </a:lnTo>
                  <a:lnTo>
                    <a:pt x="377310" y="9029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92524" y="2986405"/>
              <a:ext cx="149225" cy="15938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076064" y="2901187"/>
              <a:ext cx="455930" cy="536575"/>
            </a:xfrm>
            <a:custGeom>
              <a:avLst/>
              <a:gdLst/>
              <a:ahLst/>
              <a:cxnLst/>
              <a:rect l="l" t="t" r="r" b="b"/>
              <a:pathLst>
                <a:path w="455929" h="536575">
                  <a:moveTo>
                    <a:pt x="0" y="2794"/>
                  </a:moveTo>
                  <a:lnTo>
                    <a:pt x="190500" y="0"/>
                  </a:lnTo>
                  <a:lnTo>
                    <a:pt x="249926" y="3100"/>
                  </a:lnTo>
                  <a:lnTo>
                    <a:pt x="298666" y="14435"/>
                  </a:lnTo>
                  <a:lnTo>
                    <a:pt x="336724" y="34004"/>
                  </a:lnTo>
                  <a:lnTo>
                    <a:pt x="364104" y="61806"/>
                  </a:lnTo>
                  <a:lnTo>
                    <a:pt x="380808" y="97842"/>
                  </a:lnTo>
                  <a:lnTo>
                    <a:pt x="386842" y="142112"/>
                  </a:lnTo>
                  <a:lnTo>
                    <a:pt x="386560" y="155832"/>
                  </a:lnTo>
                  <a:lnTo>
                    <a:pt x="379095" y="193801"/>
                  </a:lnTo>
                  <a:lnTo>
                    <a:pt x="355600" y="236727"/>
                  </a:lnTo>
                  <a:lnTo>
                    <a:pt x="318262" y="270001"/>
                  </a:lnTo>
                  <a:lnTo>
                    <a:pt x="282561" y="287879"/>
                  </a:lnTo>
                  <a:lnTo>
                    <a:pt x="269367" y="292353"/>
                  </a:lnTo>
                  <a:lnTo>
                    <a:pt x="269367" y="293877"/>
                  </a:lnTo>
                  <a:lnTo>
                    <a:pt x="303720" y="314499"/>
                  </a:lnTo>
                  <a:lnTo>
                    <a:pt x="329864" y="342278"/>
                  </a:lnTo>
                  <a:lnTo>
                    <a:pt x="352425" y="373379"/>
                  </a:lnTo>
                  <a:lnTo>
                    <a:pt x="455675" y="529589"/>
                  </a:lnTo>
                  <a:lnTo>
                    <a:pt x="317626" y="531622"/>
                  </a:lnTo>
                  <a:lnTo>
                    <a:pt x="232537" y="395604"/>
                  </a:lnTo>
                  <a:lnTo>
                    <a:pt x="227822" y="388084"/>
                  </a:lnTo>
                  <a:lnTo>
                    <a:pt x="205533" y="356727"/>
                  </a:lnTo>
                  <a:lnTo>
                    <a:pt x="171831" y="331088"/>
                  </a:lnTo>
                  <a:lnTo>
                    <a:pt x="164973" y="329691"/>
                  </a:lnTo>
                  <a:lnTo>
                    <a:pt x="157480" y="329819"/>
                  </a:lnTo>
                  <a:lnTo>
                    <a:pt x="125222" y="330326"/>
                  </a:lnTo>
                  <a:lnTo>
                    <a:pt x="128270" y="534542"/>
                  </a:lnTo>
                  <a:lnTo>
                    <a:pt x="8127" y="536321"/>
                  </a:lnTo>
                  <a:lnTo>
                    <a:pt x="0" y="2794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4527295" y="2900425"/>
              <a:ext cx="526415" cy="539115"/>
            </a:xfrm>
            <a:custGeom>
              <a:avLst/>
              <a:gdLst/>
              <a:ahLst/>
              <a:cxnLst/>
              <a:rect l="l" t="t" r="r" b="b"/>
              <a:pathLst>
                <a:path w="526414" h="539114">
                  <a:moveTo>
                    <a:pt x="484394" y="414400"/>
                  </a:moveTo>
                  <a:lnTo>
                    <a:pt x="169671" y="414400"/>
                  </a:lnTo>
                  <a:lnTo>
                    <a:pt x="359409" y="417575"/>
                  </a:lnTo>
                  <a:lnTo>
                    <a:pt x="395350" y="536828"/>
                  </a:lnTo>
                  <a:lnTo>
                    <a:pt x="526414" y="538988"/>
                  </a:lnTo>
                  <a:lnTo>
                    <a:pt x="484394" y="414400"/>
                  </a:lnTo>
                  <a:close/>
                </a:path>
                <a:path w="526414" h="539114">
                  <a:moveTo>
                    <a:pt x="202945" y="0"/>
                  </a:moveTo>
                  <a:lnTo>
                    <a:pt x="0" y="530351"/>
                  </a:lnTo>
                  <a:lnTo>
                    <a:pt x="130175" y="532511"/>
                  </a:lnTo>
                  <a:lnTo>
                    <a:pt x="169671" y="414400"/>
                  </a:lnTo>
                  <a:lnTo>
                    <a:pt x="484394" y="414400"/>
                  </a:lnTo>
                  <a:lnTo>
                    <a:pt x="454196" y="324865"/>
                  </a:lnTo>
                  <a:lnTo>
                    <a:pt x="333375" y="324865"/>
                  </a:lnTo>
                  <a:lnTo>
                    <a:pt x="196850" y="322579"/>
                  </a:lnTo>
                  <a:lnTo>
                    <a:pt x="257937" y="142748"/>
                  </a:lnTo>
                  <a:lnTo>
                    <a:pt x="267969" y="96393"/>
                  </a:lnTo>
                  <a:lnTo>
                    <a:pt x="377137" y="96393"/>
                  </a:lnTo>
                  <a:lnTo>
                    <a:pt x="345439" y="2412"/>
                  </a:lnTo>
                  <a:lnTo>
                    <a:pt x="202945" y="0"/>
                  </a:lnTo>
                  <a:close/>
                </a:path>
                <a:path w="526414" h="539114">
                  <a:moveTo>
                    <a:pt x="377137" y="96393"/>
                  </a:moveTo>
                  <a:lnTo>
                    <a:pt x="271017" y="96393"/>
                  </a:lnTo>
                  <a:lnTo>
                    <a:pt x="272305" y="109896"/>
                  </a:lnTo>
                  <a:lnTo>
                    <a:pt x="274081" y="122412"/>
                  </a:lnTo>
                  <a:lnTo>
                    <a:pt x="276357" y="133951"/>
                  </a:lnTo>
                  <a:lnTo>
                    <a:pt x="279145" y="144525"/>
                  </a:lnTo>
                  <a:lnTo>
                    <a:pt x="333375" y="324865"/>
                  </a:lnTo>
                  <a:lnTo>
                    <a:pt x="454196" y="324865"/>
                  </a:lnTo>
                  <a:lnTo>
                    <a:pt x="377137" y="9639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719066" y="2991739"/>
              <a:ext cx="146684" cy="238632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527295" y="2900425"/>
              <a:ext cx="526415" cy="539115"/>
            </a:xfrm>
            <a:custGeom>
              <a:avLst/>
              <a:gdLst/>
              <a:ahLst/>
              <a:cxnLst/>
              <a:rect l="l" t="t" r="r" b="b"/>
              <a:pathLst>
                <a:path w="526414" h="539114">
                  <a:moveTo>
                    <a:pt x="202945" y="0"/>
                  </a:moveTo>
                  <a:lnTo>
                    <a:pt x="345439" y="2412"/>
                  </a:lnTo>
                  <a:lnTo>
                    <a:pt x="526414" y="538988"/>
                  </a:lnTo>
                  <a:lnTo>
                    <a:pt x="395350" y="536828"/>
                  </a:lnTo>
                  <a:lnTo>
                    <a:pt x="359409" y="417575"/>
                  </a:lnTo>
                  <a:lnTo>
                    <a:pt x="169671" y="414400"/>
                  </a:lnTo>
                  <a:lnTo>
                    <a:pt x="130175" y="532511"/>
                  </a:lnTo>
                  <a:lnTo>
                    <a:pt x="0" y="530351"/>
                  </a:lnTo>
                  <a:lnTo>
                    <a:pt x="20294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293613" y="2917952"/>
              <a:ext cx="238125" cy="544195"/>
            </a:xfrm>
            <a:custGeom>
              <a:avLst/>
              <a:gdLst/>
              <a:ahLst/>
              <a:cxnLst/>
              <a:rect l="l" t="t" r="r" b="b"/>
              <a:pathLst>
                <a:path w="238125" h="544195">
                  <a:moveTo>
                    <a:pt x="28828" y="0"/>
                  </a:moveTo>
                  <a:lnTo>
                    <a:pt x="23749" y="92837"/>
                  </a:lnTo>
                  <a:lnTo>
                    <a:pt x="68325" y="95250"/>
                  </a:lnTo>
                  <a:lnTo>
                    <a:pt x="49530" y="442340"/>
                  </a:lnTo>
                  <a:lnTo>
                    <a:pt x="4952" y="439927"/>
                  </a:lnTo>
                  <a:lnTo>
                    <a:pt x="0" y="532764"/>
                  </a:lnTo>
                  <a:lnTo>
                    <a:pt x="209169" y="544068"/>
                  </a:lnTo>
                  <a:lnTo>
                    <a:pt x="214122" y="451231"/>
                  </a:lnTo>
                  <a:lnTo>
                    <a:pt x="169545" y="448818"/>
                  </a:lnTo>
                  <a:lnTo>
                    <a:pt x="188340" y="101726"/>
                  </a:lnTo>
                  <a:lnTo>
                    <a:pt x="232918" y="104139"/>
                  </a:lnTo>
                  <a:lnTo>
                    <a:pt x="237998" y="11302"/>
                  </a:lnTo>
                  <a:lnTo>
                    <a:pt x="2882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293613" y="2917952"/>
              <a:ext cx="238125" cy="544195"/>
            </a:xfrm>
            <a:custGeom>
              <a:avLst/>
              <a:gdLst/>
              <a:ahLst/>
              <a:cxnLst/>
              <a:rect l="l" t="t" r="r" b="b"/>
              <a:pathLst>
                <a:path w="238125" h="544195">
                  <a:moveTo>
                    <a:pt x="28828" y="0"/>
                  </a:moveTo>
                  <a:lnTo>
                    <a:pt x="237998" y="11302"/>
                  </a:lnTo>
                  <a:lnTo>
                    <a:pt x="232918" y="104139"/>
                  </a:lnTo>
                  <a:lnTo>
                    <a:pt x="188340" y="101726"/>
                  </a:lnTo>
                  <a:lnTo>
                    <a:pt x="169545" y="448818"/>
                  </a:lnTo>
                  <a:lnTo>
                    <a:pt x="214122" y="451231"/>
                  </a:lnTo>
                  <a:lnTo>
                    <a:pt x="209169" y="544068"/>
                  </a:lnTo>
                  <a:lnTo>
                    <a:pt x="0" y="532764"/>
                  </a:lnTo>
                  <a:lnTo>
                    <a:pt x="4952" y="439927"/>
                  </a:lnTo>
                  <a:lnTo>
                    <a:pt x="49530" y="442340"/>
                  </a:lnTo>
                  <a:lnTo>
                    <a:pt x="68325" y="95250"/>
                  </a:lnTo>
                  <a:lnTo>
                    <a:pt x="23749" y="92837"/>
                  </a:lnTo>
                  <a:lnTo>
                    <a:pt x="28828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566410" y="2933446"/>
              <a:ext cx="346710" cy="556260"/>
            </a:xfrm>
            <a:custGeom>
              <a:avLst/>
              <a:gdLst/>
              <a:ahLst/>
              <a:cxnLst/>
              <a:rect l="l" t="t" r="r" b="b"/>
              <a:pathLst>
                <a:path w="346710" h="556260">
                  <a:moveTo>
                    <a:pt x="39369" y="0"/>
                  </a:moveTo>
                  <a:lnTo>
                    <a:pt x="0" y="532129"/>
                  </a:lnTo>
                  <a:lnTo>
                    <a:pt x="319150" y="555751"/>
                  </a:lnTo>
                  <a:lnTo>
                    <a:pt x="326263" y="458469"/>
                  </a:lnTo>
                  <a:lnTo>
                    <a:pt x="127000" y="443738"/>
                  </a:lnTo>
                  <a:lnTo>
                    <a:pt x="136016" y="322071"/>
                  </a:lnTo>
                  <a:lnTo>
                    <a:pt x="310006" y="334899"/>
                  </a:lnTo>
                  <a:lnTo>
                    <a:pt x="317245" y="237743"/>
                  </a:lnTo>
                  <a:lnTo>
                    <a:pt x="143255" y="224916"/>
                  </a:lnTo>
                  <a:lnTo>
                    <a:pt x="152018" y="106425"/>
                  </a:lnTo>
                  <a:lnTo>
                    <a:pt x="338963" y="120268"/>
                  </a:lnTo>
                  <a:lnTo>
                    <a:pt x="346201" y="22732"/>
                  </a:lnTo>
                  <a:lnTo>
                    <a:pt x="3936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566410" y="2933446"/>
              <a:ext cx="346710" cy="556260"/>
            </a:xfrm>
            <a:custGeom>
              <a:avLst/>
              <a:gdLst/>
              <a:ahLst/>
              <a:cxnLst/>
              <a:rect l="l" t="t" r="r" b="b"/>
              <a:pathLst>
                <a:path w="346710" h="556260">
                  <a:moveTo>
                    <a:pt x="39369" y="0"/>
                  </a:moveTo>
                  <a:lnTo>
                    <a:pt x="346201" y="22732"/>
                  </a:lnTo>
                  <a:lnTo>
                    <a:pt x="338963" y="120268"/>
                  </a:lnTo>
                  <a:lnTo>
                    <a:pt x="152018" y="106425"/>
                  </a:lnTo>
                  <a:lnTo>
                    <a:pt x="143255" y="224916"/>
                  </a:lnTo>
                  <a:lnTo>
                    <a:pt x="317245" y="237743"/>
                  </a:lnTo>
                  <a:lnTo>
                    <a:pt x="310006" y="334899"/>
                  </a:lnTo>
                  <a:lnTo>
                    <a:pt x="136016" y="322071"/>
                  </a:lnTo>
                  <a:lnTo>
                    <a:pt x="127000" y="443738"/>
                  </a:lnTo>
                  <a:lnTo>
                    <a:pt x="326263" y="458469"/>
                  </a:lnTo>
                  <a:lnTo>
                    <a:pt x="319150" y="555751"/>
                  </a:lnTo>
                  <a:lnTo>
                    <a:pt x="0" y="532129"/>
                  </a:lnTo>
                  <a:lnTo>
                    <a:pt x="39369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970303" y="2982917"/>
              <a:ext cx="475615" cy="552450"/>
            </a:xfrm>
            <a:custGeom>
              <a:avLst/>
              <a:gdLst/>
              <a:ahLst/>
              <a:cxnLst/>
              <a:rect l="l" t="t" r="r" b="b"/>
              <a:pathLst>
                <a:path w="475614" h="552450">
                  <a:moveTo>
                    <a:pt x="275219" y="0"/>
                  </a:moveTo>
                  <a:lnTo>
                    <a:pt x="227039" y="4403"/>
                  </a:lnTo>
                  <a:lnTo>
                    <a:pt x="182442" y="15567"/>
                  </a:lnTo>
                  <a:lnTo>
                    <a:pt x="141424" y="33503"/>
                  </a:lnTo>
                  <a:lnTo>
                    <a:pt x="103979" y="58224"/>
                  </a:lnTo>
                  <a:lnTo>
                    <a:pt x="71412" y="88523"/>
                  </a:lnTo>
                  <a:lnTo>
                    <a:pt x="44886" y="123185"/>
                  </a:lnTo>
                  <a:lnTo>
                    <a:pt x="24408" y="162219"/>
                  </a:lnTo>
                  <a:lnTo>
                    <a:pt x="9983" y="205630"/>
                  </a:lnTo>
                  <a:lnTo>
                    <a:pt x="1617" y="253423"/>
                  </a:lnTo>
                  <a:lnTo>
                    <a:pt x="0" y="312764"/>
                  </a:lnTo>
                  <a:lnTo>
                    <a:pt x="8300" y="366390"/>
                  </a:lnTo>
                  <a:lnTo>
                    <a:pt x="26531" y="414301"/>
                  </a:lnTo>
                  <a:lnTo>
                    <a:pt x="54703" y="456496"/>
                  </a:lnTo>
                  <a:lnTo>
                    <a:pt x="91634" y="491783"/>
                  </a:lnTo>
                  <a:lnTo>
                    <a:pt x="136316" y="518949"/>
                  </a:lnTo>
                  <a:lnTo>
                    <a:pt x="188737" y="537971"/>
                  </a:lnTo>
                  <a:lnTo>
                    <a:pt x="248886" y="548825"/>
                  </a:lnTo>
                  <a:lnTo>
                    <a:pt x="304555" y="551967"/>
                  </a:lnTo>
                  <a:lnTo>
                    <a:pt x="356106" y="549000"/>
                  </a:lnTo>
                  <a:lnTo>
                    <a:pt x="403512" y="539914"/>
                  </a:lnTo>
                  <a:lnTo>
                    <a:pt x="446752" y="524695"/>
                  </a:lnTo>
                  <a:lnTo>
                    <a:pt x="475200" y="257995"/>
                  </a:lnTo>
                  <a:lnTo>
                    <a:pt x="249521" y="233865"/>
                  </a:lnTo>
                  <a:lnTo>
                    <a:pt x="239361" y="329369"/>
                  </a:lnTo>
                  <a:lnTo>
                    <a:pt x="345533" y="340672"/>
                  </a:lnTo>
                  <a:lnTo>
                    <a:pt x="334484" y="444304"/>
                  </a:lnTo>
                  <a:lnTo>
                    <a:pt x="320220" y="448186"/>
                  </a:lnTo>
                  <a:lnTo>
                    <a:pt x="303909" y="450305"/>
                  </a:lnTo>
                  <a:lnTo>
                    <a:pt x="285549" y="450662"/>
                  </a:lnTo>
                  <a:lnTo>
                    <a:pt x="265142" y="449257"/>
                  </a:lnTo>
                  <a:lnTo>
                    <a:pt x="202277" y="431192"/>
                  </a:lnTo>
                  <a:lnTo>
                    <a:pt x="156557" y="392361"/>
                  </a:lnTo>
                  <a:lnTo>
                    <a:pt x="130792" y="334973"/>
                  </a:lnTo>
                  <a:lnTo>
                    <a:pt x="126535" y="300189"/>
                  </a:lnTo>
                  <a:lnTo>
                    <a:pt x="127982" y="261297"/>
                  </a:lnTo>
                  <a:lnTo>
                    <a:pt x="134983" y="223338"/>
                  </a:lnTo>
                  <a:lnTo>
                    <a:pt x="165272" y="161374"/>
                  </a:lnTo>
                  <a:lnTo>
                    <a:pt x="215949" y="118917"/>
                  </a:lnTo>
                  <a:lnTo>
                    <a:pt x="279108" y="101252"/>
                  </a:lnTo>
                  <a:lnTo>
                    <a:pt x="314926" y="102039"/>
                  </a:lnTo>
                  <a:lnTo>
                    <a:pt x="357362" y="108828"/>
                  </a:lnTo>
                  <a:lnTo>
                    <a:pt x="395904" y="119677"/>
                  </a:lnTo>
                  <a:lnTo>
                    <a:pt x="430565" y="134597"/>
                  </a:lnTo>
                  <a:lnTo>
                    <a:pt x="461357" y="153601"/>
                  </a:lnTo>
                  <a:lnTo>
                    <a:pt x="473295" y="41460"/>
                  </a:lnTo>
                  <a:lnTo>
                    <a:pt x="440934" y="27723"/>
                  </a:lnTo>
                  <a:lnTo>
                    <a:pt x="405763" y="16616"/>
                  </a:lnTo>
                  <a:lnTo>
                    <a:pt x="367782" y="8153"/>
                  </a:lnTo>
                  <a:lnTo>
                    <a:pt x="326991" y="2344"/>
                  </a:lnTo>
                  <a:lnTo>
                    <a:pt x="27521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5970303" y="2982917"/>
              <a:ext cx="475615" cy="552450"/>
            </a:xfrm>
            <a:custGeom>
              <a:avLst/>
              <a:gdLst/>
              <a:ahLst/>
              <a:cxnLst/>
              <a:rect l="l" t="t" r="r" b="b"/>
              <a:pathLst>
                <a:path w="475614" h="552450">
                  <a:moveTo>
                    <a:pt x="326991" y="2344"/>
                  </a:moveTo>
                  <a:lnTo>
                    <a:pt x="367782" y="8153"/>
                  </a:lnTo>
                  <a:lnTo>
                    <a:pt x="405763" y="16616"/>
                  </a:lnTo>
                  <a:lnTo>
                    <a:pt x="440934" y="27723"/>
                  </a:lnTo>
                  <a:lnTo>
                    <a:pt x="473295" y="41460"/>
                  </a:lnTo>
                  <a:lnTo>
                    <a:pt x="461357" y="153601"/>
                  </a:lnTo>
                  <a:lnTo>
                    <a:pt x="430565" y="134597"/>
                  </a:lnTo>
                  <a:lnTo>
                    <a:pt x="395904" y="119677"/>
                  </a:lnTo>
                  <a:lnTo>
                    <a:pt x="357362" y="108828"/>
                  </a:lnTo>
                  <a:lnTo>
                    <a:pt x="314926" y="102039"/>
                  </a:lnTo>
                  <a:lnTo>
                    <a:pt x="279108" y="101252"/>
                  </a:lnTo>
                  <a:lnTo>
                    <a:pt x="246124" y="106881"/>
                  </a:lnTo>
                  <a:lnTo>
                    <a:pt x="188561" y="137345"/>
                  </a:lnTo>
                  <a:lnTo>
                    <a:pt x="147413" y="190035"/>
                  </a:lnTo>
                  <a:lnTo>
                    <a:pt x="127982" y="261297"/>
                  </a:lnTo>
                  <a:lnTo>
                    <a:pt x="126535" y="300189"/>
                  </a:lnTo>
                  <a:lnTo>
                    <a:pt x="130792" y="334973"/>
                  </a:lnTo>
                  <a:lnTo>
                    <a:pt x="156557" y="392361"/>
                  </a:lnTo>
                  <a:lnTo>
                    <a:pt x="202277" y="431192"/>
                  </a:lnTo>
                  <a:lnTo>
                    <a:pt x="265142" y="449257"/>
                  </a:lnTo>
                  <a:lnTo>
                    <a:pt x="285549" y="450662"/>
                  </a:lnTo>
                  <a:lnTo>
                    <a:pt x="303909" y="450305"/>
                  </a:lnTo>
                  <a:lnTo>
                    <a:pt x="320220" y="448186"/>
                  </a:lnTo>
                  <a:lnTo>
                    <a:pt x="334484" y="444304"/>
                  </a:lnTo>
                  <a:lnTo>
                    <a:pt x="345533" y="340672"/>
                  </a:lnTo>
                  <a:lnTo>
                    <a:pt x="239361" y="329369"/>
                  </a:lnTo>
                  <a:lnTo>
                    <a:pt x="249521" y="233865"/>
                  </a:lnTo>
                  <a:lnTo>
                    <a:pt x="475200" y="257995"/>
                  </a:lnTo>
                  <a:lnTo>
                    <a:pt x="446752" y="524695"/>
                  </a:lnTo>
                  <a:lnTo>
                    <a:pt x="403512" y="539914"/>
                  </a:lnTo>
                  <a:lnTo>
                    <a:pt x="356106" y="549000"/>
                  </a:lnTo>
                  <a:lnTo>
                    <a:pt x="304555" y="551967"/>
                  </a:lnTo>
                  <a:lnTo>
                    <a:pt x="248886" y="548825"/>
                  </a:lnTo>
                  <a:lnTo>
                    <a:pt x="188737" y="537971"/>
                  </a:lnTo>
                  <a:lnTo>
                    <a:pt x="136316" y="518949"/>
                  </a:lnTo>
                  <a:lnTo>
                    <a:pt x="91634" y="491783"/>
                  </a:lnTo>
                  <a:lnTo>
                    <a:pt x="54703" y="456496"/>
                  </a:lnTo>
                  <a:lnTo>
                    <a:pt x="26531" y="414301"/>
                  </a:lnTo>
                  <a:lnTo>
                    <a:pt x="8300" y="366390"/>
                  </a:lnTo>
                  <a:lnTo>
                    <a:pt x="0" y="312764"/>
                  </a:lnTo>
                  <a:lnTo>
                    <a:pt x="1617" y="253423"/>
                  </a:lnTo>
                  <a:lnTo>
                    <a:pt x="9983" y="205630"/>
                  </a:lnTo>
                  <a:lnTo>
                    <a:pt x="24408" y="162219"/>
                  </a:lnTo>
                  <a:lnTo>
                    <a:pt x="44886" y="123185"/>
                  </a:lnTo>
                  <a:lnTo>
                    <a:pt x="71412" y="88523"/>
                  </a:lnTo>
                  <a:lnTo>
                    <a:pt x="103979" y="58224"/>
                  </a:lnTo>
                  <a:lnTo>
                    <a:pt x="141424" y="33503"/>
                  </a:lnTo>
                  <a:lnTo>
                    <a:pt x="182442" y="15567"/>
                  </a:lnTo>
                  <a:lnTo>
                    <a:pt x="227039" y="4403"/>
                  </a:lnTo>
                  <a:lnTo>
                    <a:pt x="275219" y="0"/>
                  </a:lnTo>
                  <a:lnTo>
                    <a:pt x="326991" y="2344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463664" y="2942843"/>
              <a:ext cx="521334" cy="683260"/>
            </a:xfrm>
            <a:custGeom>
              <a:avLst/>
              <a:gdLst/>
              <a:ahLst/>
              <a:cxnLst/>
              <a:rect l="l" t="t" r="r" b="b"/>
              <a:pathLst>
                <a:path w="521334" h="683260">
                  <a:moveTo>
                    <a:pt x="487321" y="512698"/>
                  </a:moveTo>
                  <a:lnTo>
                    <a:pt x="183387" y="512698"/>
                  </a:lnTo>
                  <a:lnTo>
                    <a:pt x="371093" y="540511"/>
                  </a:lnTo>
                  <a:lnTo>
                    <a:pt x="391287" y="663575"/>
                  </a:lnTo>
                  <a:lnTo>
                    <a:pt x="520827" y="682751"/>
                  </a:lnTo>
                  <a:lnTo>
                    <a:pt x="487321" y="512698"/>
                  </a:lnTo>
                  <a:close/>
                </a:path>
                <a:path w="521334" h="683260">
                  <a:moveTo>
                    <a:pt x="270383" y="106298"/>
                  </a:moveTo>
                  <a:lnTo>
                    <a:pt x="0" y="605535"/>
                  </a:lnTo>
                  <a:lnTo>
                    <a:pt x="128778" y="624713"/>
                  </a:lnTo>
                  <a:lnTo>
                    <a:pt x="183387" y="512698"/>
                  </a:lnTo>
                  <a:lnTo>
                    <a:pt x="487321" y="512698"/>
                  </a:lnTo>
                  <a:lnTo>
                    <a:pt x="474034" y="445261"/>
                  </a:lnTo>
                  <a:lnTo>
                    <a:pt x="357378" y="445261"/>
                  </a:lnTo>
                  <a:lnTo>
                    <a:pt x="222377" y="425195"/>
                  </a:lnTo>
                  <a:lnTo>
                    <a:pt x="306196" y="254888"/>
                  </a:lnTo>
                  <a:lnTo>
                    <a:pt x="322326" y="210184"/>
                  </a:lnTo>
                  <a:lnTo>
                    <a:pt x="427717" y="210184"/>
                  </a:lnTo>
                  <a:lnTo>
                    <a:pt x="411353" y="127126"/>
                  </a:lnTo>
                  <a:lnTo>
                    <a:pt x="270383" y="106298"/>
                  </a:lnTo>
                  <a:close/>
                </a:path>
                <a:path w="521334" h="683260">
                  <a:moveTo>
                    <a:pt x="427717" y="210184"/>
                  </a:moveTo>
                  <a:lnTo>
                    <a:pt x="322326" y="210184"/>
                  </a:lnTo>
                  <a:lnTo>
                    <a:pt x="325246" y="210692"/>
                  </a:lnTo>
                  <a:lnTo>
                    <a:pt x="324880" y="221616"/>
                  </a:lnTo>
                  <a:lnTo>
                    <a:pt x="357378" y="445261"/>
                  </a:lnTo>
                  <a:lnTo>
                    <a:pt x="474034" y="445261"/>
                  </a:lnTo>
                  <a:lnTo>
                    <a:pt x="427717" y="210184"/>
                  </a:lnTo>
                  <a:close/>
                </a:path>
                <a:path w="521334" h="683260">
                  <a:moveTo>
                    <a:pt x="246634" y="0"/>
                  </a:moveTo>
                  <a:lnTo>
                    <a:pt x="237236" y="63372"/>
                  </a:lnTo>
                  <a:lnTo>
                    <a:pt x="452882" y="95250"/>
                  </a:lnTo>
                  <a:lnTo>
                    <a:pt x="462280" y="32003"/>
                  </a:lnTo>
                  <a:lnTo>
                    <a:pt x="24663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80961" y="3147949"/>
              <a:ext cx="145160" cy="24523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463664" y="2942843"/>
              <a:ext cx="521334" cy="683260"/>
            </a:xfrm>
            <a:custGeom>
              <a:avLst/>
              <a:gdLst/>
              <a:ahLst/>
              <a:cxnLst/>
              <a:rect l="l" t="t" r="r" b="b"/>
              <a:pathLst>
                <a:path w="521334" h="683260">
                  <a:moveTo>
                    <a:pt x="270383" y="106298"/>
                  </a:moveTo>
                  <a:lnTo>
                    <a:pt x="411353" y="127126"/>
                  </a:lnTo>
                  <a:lnTo>
                    <a:pt x="520827" y="682751"/>
                  </a:lnTo>
                  <a:lnTo>
                    <a:pt x="391287" y="663575"/>
                  </a:lnTo>
                  <a:lnTo>
                    <a:pt x="371093" y="540511"/>
                  </a:lnTo>
                  <a:lnTo>
                    <a:pt x="183387" y="512698"/>
                  </a:lnTo>
                  <a:lnTo>
                    <a:pt x="128778" y="624713"/>
                  </a:lnTo>
                  <a:lnTo>
                    <a:pt x="0" y="605535"/>
                  </a:lnTo>
                  <a:lnTo>
                    <a:pt x="270383" y="106298"/>
                  </a:lnTo>
                  <a:close/>
                </a:path>
                <a:path w="521334" h="683260">
                  <a:moveTo>
                    <a:pt x="246634" y="0"/>
                  </a:moveTo>
                  <a:lnTo>
                    <a:pt x="462280" y="32003"/>
                  </a:lnTo>
                  <a:lnTo>
                    <a:pt x="452882" y="95250"/>
                  </a:lnTo>
                  <a:lnTo>
                    <a:pt x="237236" y="63372"/>
                  </a:lnTo>
                  <a:lnTo>
                    <a:pt x="246634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053960" y="3114802"/>
              <a:ext cx="525145" cy="567055"/>
            </a:xfrm>
            <a:custGeom>
              <a:avLst/>
              <a:gdLst/>
              <a:ahLst/>
              <a:cxnLst/>
              <a:rect l="l" t="t" r="r" b="b"/>
              <a:pathLst>
                <a:path w="525145" h="567054">
                  <a:moveTo>
                    <a:pt x="103886" y="0"/>
                  </a:moveTo>
                  <a:lnTo>
                    <a:pt x="0" y="523240"/>
                  </a:lnTo>
                  <a:lnTo>
                    <a:pt x="185420" y="560070"/>
                  </a:lnTo>
                  <a:lnTo>
                    <a:pt x="234645" y="566806"/>
                  </a:lnTo>
                  <a:lnTo>
                    <a:pt x="280974" y="566897"/>
                  </a:lnTo>
                  <a:lnTo>
                    <a:pt x="324408" y="560344"/>
                  </a:lnTo>
                  <a:lnTo>
                    <a:pt x="364947" y="547146"/>
                  </a:lnTo>
                  <a:lnTo>
                    <a:pt x="402590" y="527304"/>
                  </a:lnTo>
                  <a:lnTo>
                    <a:pt x="443765" y="494323"/>
                  </a:lnTo>
                  <a:lnTo>
                    <a:pt x="465656" y="466994"/>
                  </a:lnTo>
                  <a:lnTo>
                    <a:pt x="232136" y="466994"/>
                  </a:lnTo>
                  <a:lnTo>
                    <a:pt x="195325" y="462661"/>
                  </a:lnTo>
                  <a:lnTo>
                    <a:pt x="136906" y="451103"/>
                  </a:lnTo>
                  <a:lnTo>
                    <a:pt x="202692" y="119252"/>
                  </a:lnTo>
                  <a:lnTo>
                    <a:pt x="465289" y="119252"/>
                  </a:lnTo>
                  <a:lnTo>
                    <a:pt x="459570" y="112894"/>
                  </a:lnTo>
                  <a:lnTo>
                    <a:pt x="426856" y="87848"/>
                  </a:lnTo>
                  <a:lnTo>
                    <a:pt x="387554" y="66800"/>
                  </a:lnTo>
                  <a:lnTo>
                    <a:pt x="341661" y="49752"/>
                  </a:lnTo>
                  <a:lnTo>
                    <a:pt x="289179" y="36702"/>
                  </a:lnTo>
                  <a:lnTo>
                    <a:pt x="103886" y="0"/>
                  </a:lnTo>
                  <a:close/>
                </a:path>
                <a:path w="525145" h="567054">
                  <a:moveTo>
                    <a:pt x="465289" y="119252"/>
                  </a:moveTo>
                  <a:lnTo>
                    <a:pt x="202692" y="119252"/>
                  </a:lnTo>
                  <a:lnTo>
                    <a:pt x="260350" y="130810"/>
                  </a:lnTo>
                  <a:lnTo>
                    <a:pt x="296689" y="140785"/>
                  </a:lnTo>
                  <a:lnTo>
                    <a:pt x="353129" y="174261"/>
                  </a:lnTo>
                  <a:lnTo>
                    <a:pt x="387492" y="224911"/>
                  </a:lnTo>
                  <a:lnTo>
                    <a:pt x="397398" y="288018"/>
                  </a:lnTo>
                  <a:lnTo>
                    <a:pt x="393065" y="323976"/>
                  </a:lnTo>
                  <a:lnTo>
                    <a:pt x="382922" y="360981"/>
                  </a:lnTo>
                  <a:lnTo>
                    <a:pt x="348684" y="419274"/>
                  </a:lnTo>
                  <a:lnTo>
                    <a:pt x="296802" y="455945"/>
                  </a:lnTo>
                  <a:lnTo>
                    <a:pt x="232136" y="466994"/>
                  </a:lnTo>
                  <a:lnTo>
                    <a:pt x="465656" y="466994"/>
                  </a:lnTo>
                  <a:lnTo>
                    <a:pt x="501209" y="404217"/>
                  </a:lnTo>
                  <a:lnTo>
                    <a:pt x="517525" y="347090"/>
                  </a:lnTo>
                  <a:lnTo>
                    <a:pt x="524329" y="298071"/>
                  </a:lnTo>
                  <a:lnTo>
                    <a:pt x="524549" y="253045"/>
                  </a:lnTo>
                  <a:lnTo>
                    <a:pt x="518184" y="212014"/>
                  </a:lnTo>
                  <a:lnTo>
                    <a:pt x="505233" y="174978"/>
                  </a:lnTo>
                  <a:lnTo>
                    <a:pt x="485695" y="141938"/>
                  </a:lnTo>
                  <a:lnTo>
                    <a:pt x="465289" y="11925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7053960" y="3114802"/>
              <a:ext cx="525145" cy="567055"/>
            </a:xfrm>
            <a:custGeom>
              <a:avLst/>
              <a:gdLst/>
              <a:ahLst/>
              <a:cxnLst/>
              <a:rect l="l" t="t" r="r" b="b"/>
              <a:pathLst>
                <a:path w="525145" h="567054">
                  <a:moveTo>
                    <a:pt x="202692" y="119252"/>
                  </a:moveTo>
                  <a:lnTo>
                    <a:pt x="136906" y="451103"/>
                  </a:lnTo>
                  <a:lnTo>
                    <a:pt x="195325" y="462661"/>
                  </a:lnTo>
                  <a:lnTo>
                    <a:pt x="232136" y="466994"/>
                  </a:lnTo>
                  <a:lnTo>
                    <a:pt x="296802" y="455945"/>
                  </a:lnTo>
                  <a:lnTo>
                    <a:pt x="348684" y="419274"/>
                  </a:lnTo>
                  <a:lnTo>
                    <a:pt x="382922" y="360981"/>
                  </a:lnTo>
                  <a:lnTo>
                    <a:pt x="393065" y="323976"/>
                  </a:lnTo>
                  <a:lnTo>
                    <a:pt x="397398" y="288018"/>
                  </a:lnTo>
                  <a:lnTo>
                    <a:pt x="395541" y="255000"/>
                  </a:lnTo>
                  <a:lnTo>
                    <a:pt x="373253" y="197738"/>
                  </a:lnTo>
                  <a:lnTo>
                    <a:pt x="327612" y="155273"/>
                  </a:lnTo>
                  <a:lnTo>
                    <a:pt x="260350" y="130810"/>
                  </a:lnTo>
                  <a:lnTo>
                    <a:pt x="202692" y="119252"/>
                  </a:lnTo>
                  <a:close/>
                </a:path>
                <a:path w="525145" h="567054">
                  <a:moveTo>
                    <a:pt x="103886" y="0"/>
                  </a:moveTo>
                  <a:lnTo>
                    <a:pt x="289179" y="36702"/>
                  </a:lnTo>
                  <a:lnTo>
                    <a:pt x="341661" y="49752"/>
                  </a:lnTo>
                  <a:lnTo>
                    <a:pt x="387554" y="66800"/>
                  </a:lnTo>
                  <a:lnTo>
                    <a:pt x="426856" y="87848"/>
                  </a:lnTo>
                  <a:lnTo>
                    <a:pt x="459570" y="112894"/>
                  </a:lnTo>
                  <a:lnTo>
                    <a:pt x="485695" y="141938"/>
                  </a:lnTo>
                  <a:lnTo>
                    <a:pt x="505233" y="174978"/>
                  </a:lnTo>
                  <a:lnTo>
                    <a:pt x="518184" y="212014"/>
                  </a:lnTo>
                  <a:lnTo>
                    <a:pt x="524549" y="253045"/>
                  </a:lnTo>
                  <a:lnTo>
                    <a:pt x="524329" y="298071"/>
                  </a:lnTo>
                  <a:lnTo>
                    <a:pt x="517525" y="347090"/>
                  </a:lnTo>
                  <a:lnTo>
                    <a:pt x="501209" y="404217"/>
                  </a:lnTo>
                  <a:lnTo>
                    <a:pt x="476630" y="453294"/>
                  </a:lnTo>
                  <a:lnTo>
                    <a:pt x="443765" y="494323"/>
                  </a:lnTo>
                  <a:lnTo>
                    <a:pt x="402590" y="527304"/>
                  </a:lnTo>
                  <a:lnTo>
                    <a:pt x="364947" y="547146"/>
                  </a:lnTo>
                  <a:lnTo>
                    <a:pt x="324408" y="560344"/>
                  </a:lnTo>
                  <a:lnTo>
                    <a:pt x="280974" y="566897"/>
                  </a:lnTo>
                  <a:lnTo>
                    <a:pt x="234645" y="566806"/>
                  </a:lnTo>
                  <a:lnTo>
                    <a:pt x="185420" y="560070"/>
                  </a:lnTo>
                  <a:lnTo>
                    <a:pt x="0" y="523240"/>
                  </a:lnTo>
                  <a:lnTo>
                    <a:pt x="10388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606537" y="3235324"/>
              <a:ext cx="429895" cy="596265"/>
            </a:xfrm>
            <a:custGeom>
              <a:avLst/>
              <a:gdLst/>
              <a:ahLst/>
              <a:cxnLst/>
              <a:rect l="l" t="t" r="r" b="b"/>
              <a:pathLst>
                <a:path w="429895" h="596264">
                  <a:moveTo>
                    <a:pt x="131190" y="0"/>
                  </a:moveTo>
                  <a:lnTo>
                    <a:pt x="0" y="517270"/>
                  </a:lnTo>
                  <a:lnTo>
                    <a:pt x="310260" y="595883"/>
                  </a:lnTo>
                  <a:lnTo>
                    <a:pt x="334136" y="501395"/>
                  </a:lnTo>
                  <a:lnTo>
                    <a:pt x="140461" y="452247"/>
                  </a:lnTo>
                  <a:lnTo>
                    <a:pt x="170433" y="334010"/>
                  </a:lnTo>
                  <a:lnTo>
                    <a:pt x="339597" y="376936"/>
                  </a:lnTo>
                  <a:lnTo>
                    <a:pt x="363600" y="282321"/>
                  </a:lnTo>
                  <a:lnTo>
                    <a:pt x="194436" y="239522"/>
                  </a:lnTo>
                  <a:lnTo>
                    <a:pt x="223646" y="124460"/>
                  </a:lnTo>
                  <a:lnTo>
                    <a:pt x="405383" y="170561"/>
                  </a:lnTo>
                  <a:lnTo>
                    <a:pt x="429513" y="75691"/>
                  </a:lnTo>
                  <a:lnTo>
                    <a:pt x="13119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606537" y="3235324"/>
              <a:ext cx="429895" cy="596265"/>
            </a:xfrm>
            <a:custGeom>
              <a:avLst/>
              <a:gdLst/>
              <a:ahLst/>
              <a:cxnLst/>
              <a:rect l="l" t="t" r="r" b="b"/>
              <a:pathLst>
                <a:path w="429895" h="596264">
                  <a:moveTo>
                    <a:pt x="131190" y="0"/>
                  </a:moveTo>
                  <a:lnTo>
                    <a:pt x="429513" y="75691"/>
                  </a:lnTo>
                  <a:lnTo>
                    <a:pt x="405383" y="170561"/>
                  </a:lnTo>
                  <a:lnTo>
                    <a:pt x="223646" y="124460"/>
                  </a:lnTo>
                  <a:lnTo>
                    <a:pt x="194436" y="239522"/>
                  </a:lnTo>
                  <a:lnTo>
                    <a:pt x="363600" y="282321"/>
                  </a:lnTo>
                  <a:lnTo>
                    <a:pt x="339597" y="376936"/>
                  </a:lnTo>
                  <a:lnTo>
                    <a:pt x="170433" y="334010"/>
                  </a:lnTo>
                  <a:lnTo>
                    <a:pt x="140461" y="452247"/>
                  </a:lnTo>
                  <a:lnTo>
                    <a:pt x="334136" y="501395"/>
                  </a:lnTo>
                  <a:lnTo>
                    <a:pt x="310260" y="595883"/>
                  </a:lnTo>
                  <a:lnTo>
                    <a:pt x="0" y="517270"/>
                  </a:lnTo>
                  <a:lnTo>
                    <a:pt x="13119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984489" y="3377249"/>
              <a:ext cx="475615" cy="543560"/>
            </a:xfrm>
            <a:custGeom>
              <a:avLst/>
              <a:gdLst/>
              <a:ahLst/>
              <a:cxnLst/>
              <a:rect l="l" t="t" r="r" b="b"/>
              <a:pathLst>
                <a:path w="475615" h="543560">
                  <a:moveTo>
                    <a:pt x="256313" y="0"/>
                  </a:moveTo>
                  <a:lnTo>
                    <a:pt x="203200" y="7554"/>
                  </a:lnTo>
                  <a:lnTo>
                    <a:pt x="157908" y="29968"/>
                  </a:lnTo>
                  <a:lnTo>
                    <a:pt x="122967" y="68451"/>
                  </a:lnTo>
                  <a:lnTo>
                    <a:pt x="107314" y="104074"/>
                  </a:lnTo>
                  <a:lnTo>
                    <a:pt x="99790" y="153445"/>
                  </a:lnTo>
                  <a:lnTo>
                    <a:pt x="102385" y="177047"/>
                  </a:lnTo>
                  <a:lnTo>
                    <a:pt x="120364" y="222420"/>
                  </a:lnTo>
                  <a:lnTo>
                    <a:pt x="155225" y="266771"/>
                  </a:lnTo>
                  <a:lnTo>
                    <a:pt x="198564" y="305321"/>
                  </a:lnTo>
                  <a:lnTo>
                    <a:pt x="216661" y="321244"/>
                  </a:lnTo>
                  <a:lnTo>
                    <a:pt x="245617" y="351470"/>
                  </a:lnTo>
                  <a:lnTo>
                    <a:pt x="263806" y="387689"/>
                  </a:lnTo>
                  <a:lnTo>
                    <a:pt x="264445" y="394999"/>
                  </a:lnTo>
                  <a:lnTo>
                    <a:pt x="263894" y="402357"/>
                  </a:lnTo>
                  <a:lnTo>
                    <a:pt x="237743" y="437322"/>
                  </a:lnTo>
                  <a:lnTo>
                    <a:pt x="207031" y="442307"/>
                  </a:lnTo>
                  <a:lnTo>
                    <a:pt x="198627" y="442021"/>
                  </a:lnTo>
                  <a:lnTo>
                    <a:pt x="159638" y="434020"/>
                  </a:lnTo>
                  <a:lnTo>
                    <a:pt x="123920" y="419129"/>
                  </a:lnTo>
                  <a:lnTo>
                    <a:pt x="90677" y="397952"/>
                  </a:lnTo>
                  <a:lnTo>
                    <a:pt x="60864" y="370726"/>
                  </a:lnTo>
                  <a:lnTo>
                    <a:pt x="35813" y="337881"/>
                  </a:lnTo>
                  <a:lnTo>
                    <a:pt x="0" y="451419"/>
                  </a:lnTo>
                  <a:lnTo>
                    <a:pt x="41773" y="483691"/>
                  </a:lnTo>
                  <a:lnTo>
                    <a:pt x="76922" y="502550"/>
                  </a:lnTo>
                  <a:lnTo>
                    <a:pt x="115593" y="518691"/>
                  </a:lnTo>
                  <a:lnTo>
                    <a:pt x="156432" y="531546"/>
                  </a:lnTo>
                  <a:lnTo>
                    <a:pt x="196437" y="539876"/>
                  </a:lnTo>
                  <a:lnTo>
                    <a:pt x="235396" y="543444"/>
                  </a:lnTo>
                  <a:lnTo>
                    <a:pt x="253888" y="542907"/>
                  </a:lnTo>
                  <a:lnTo>
                    <a:pt x="304837" y="531411"/>
                  </a:lnTo>
                  <a:lnTo>
                    <a:pt x="347217" y="503997"/>
                  </a:lnTo>
                  <a:lnTo>
                    <a:pt x="378525" y="457652"/>
                  </a:lnTo>
                  <a:lnTo>
                    <a:pt x="392795" y="407874"/>
                  </a:lnTo>
                  <a:lnTo>
                    <a:pt x="394043" y="393910"/>
                  </a:lnTo>
                  <a:lnTo>
                    <a:pt x="393826" y="380553"/>
                  </a:lnTo>
                  <a:lnTo>
                    <a:pt x="385504" y="342727"/>
                  </a:lnTo>
                  <a:lnTo>
                    <a:pt x="366601" y="307592"/>
                  </a:lnTo>
                  <a:lnTo>
                    <a:pt x="338556" y="274105"/>
                  </a:lnTo>
                  <a:lnTo>
                    <a:pt x="293191" y="232675"/>
                  </a:lnTo>
                  <a:lnTo>
                    <a:pt x="275959" y="217384"/>
                  </a:lnTo>
                  <a:lnTo>
                    <a:pt x="248703" y="189384"/>
                  </a:lnTo>
                  <a:lnTo>
                    <a:pt x="229191" y="151526"/>
                  </a:lnTo>
                  <a:lnTo>
                    <a:pt x="228853" y="145301"/>
                  </a:lnTo>
                  <a:lnTo>
                    <a:pt x="229469" y="139005"/>
                  </a:lnTo>
                  <a:lnTo>
                    <a:pt x="257048" y="104836"/>
                  </a:lnTo>
                  <a:lnTo>
                    <a:pt x="287724" y="100391"/>
                  </a:lnTo>
                  <a:lnTo>
                    <a:pt x="296036" y="100772"/>
                  </a:lnTo>
                  <a:lnTo>
                    <a:pt x="347122" y="113313"/>
                  </a:lnTo>
                  <a:lnTo>
                    <a:pt x="384383" y="131788"/>
                  </a:lnTo>
                  <a:lnTo>
                    <a:pt x="419226" y="157414"/>
                  </a:lnTo>
                  <a:lnTo>
                    <a:pt x="442213" y="181798"/>
                  </a:lnTo>
                  <a:lnTo>
                    <a:pt x="475614" y="75626"/>
                  </a:lnTo>
                  <a:lnTo>
                    <a:pt x="437913" y="50569"/>
                  </a:lnTo>
                  <a:lnTo>
                    <a:pt x="391874" y="29112"/>
                  </a:lnTo>
                  <a:lnTo>
                    <a:pt x="354837" y="16063"/>
                  </a:lnTo>
                  <a:lnTo>
                    <a:pt x="314721" y="5792"/>
                  </a:lnTo>
                  <a:lnTo>
                    <a:pt x="275462" y="569"/>
                  </a:lnTo>
                  <a:lnTo>
                    <a:pt x="25631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984489" y="3377249"/>
              <a:ext cx="475615" cy="543560"/>
            </a:xfrm>
            <a:custGeom>
              <a:avLst/>
              <a:gdLst/>
              <a:ahLst/>
              <a:cxnLst/>
              <a:rect l="l" t="t" r="r" b="b"/>
              <a:pathLst>
                <a:path w="475615" h="543560">
                  <a:moveTo>
                    <a:pt x="354837" y="16063"/>
                  </a:moveTo>
                  <a:lnTo>
                    <a:pt x="391874" y="29112"/>
                  </a:lnTo>
                  <a:lnTo>
                    <a:pt x="437913" y="50569"/>
                  </a:lnTo>
                  <a:lnTo>
                    <a:pt x="475614" y="75626"/>
                  </a:lnTo>
                  <a:lnTo>
                    <a:pt x="442213" y="181798"/>
                  </a:lnTo>
                  <a:lnTo>
                    <a:pt x="436997" y="175416"/>
                  </a:lnTo>
                  <a:lnTo>
                    <a:pt x="431434" y="169225"/>
                  </a:lnTo>
                  <a:lnTo>
                    <a:pt x="398885" y="141216"/>
                  </a:lnTo>
                  <a:lnTo>
                    <a:pt x="362076" y="119822"/>
                  </a:lnTo>
                  <a:lnTo>
                    <a:pt x="323147" y="105380"/>
                  </a:lnTo>
                  <a:lnTo>
                    <a:pt x="287724" y="100391"/>
                  </a:lnTo>
                  <a:lnTo>
                    <a:pt x="279923" y="100582"/>
                  </a:lnTo>
                  <a:lnTo>
                    <a:pt x="243712" y="113472"/>
                  </a:lnTo>
                  <a:lnTo>
                    <a:pt x="237743" y="118425"/>
                  </a:lnTo>
                  <a:lnTo>
                    <a:pt x="233425" y="124775"/>
                  </a:lnTo>
                  <a:lnTo>
                    <a:pt x="231012" y="132649"/>
                  </a:lnTo>
                  <a:lnTo>
                    <a:pt x="229469" y="139005"/>
                  </a:lnTo>
                  <a:lnTo>
                    <a:pt x="228853" y="145301"/>
                  </a:lnTo>
                  <a:lnTo>
                    <a:pt x="229191" y="151526"/>
                  </a:lnTo>
                  <a:lnTo>
                    <a:pt x="248703" y="189384"/>
                  </a:lnTo>
                  <a:lnTo>
                    <a:pt x="275959" y="217384"/>
                  </a:lnTo>
                  <a:lnTo>
                    <a:pt x="302640" y="240726"/>
                  </a:lnTo>
                  <a:lnTo>
                    <a:pt x="315454" y="251868"/>
                  </a:lnTo>
                  <a:lnTo>
                    <a:pt x="348868" y="285176"/>
                  </a:lnTo>
                  <a:lnTo>
                    <a:pt x="373925" y="319073"/>
                  </a:lnTo>
                  <a:lnTo>
                    <a:pt x="389508" y="354994"/>
                  </a:lnTo>
                  <a:lnTo>
                    <a:pt x="394043" y="393910"/>
                  </a:lnTo>
                  <a:lnTo>
                    <a:pt x="392795" y="407874"/>
                  </a:lnTo>
                  <a:lnTo>
                    <a:pt x="378525" y="457652"/>
                  </a:lnTo>
                  <a:lnTo>
                    <a:pt x="359146" y="490851"/>
                  </a:lnTo>
                  <a:lnTo>
                    <a:pt x="319992" y="524111"/>
                  </a:lnTo>
                  <a:lnTo>
                    <a:pt x="271643" y="540726"/>
                  </a:lnTo>
                  <a:lnTo>
                    <a:pt x="235396" y="543444"/>
                  </a:lnTo>
                  <a:lnTo>
                    <a:pt x="216153" y="542351"/>
                  </a:lnTo>
                  <a:lnTo>
                    <a:pt x="176529" y="536271"/>
                  </a:lnTo>
                  <a:lnTo>
                    <a:pt x="136143" y="525714"/>
                  </a:lnTo>
                  <a:lnTo>
                    <a:pt x="95853" y="510966"/>
                  </a:lnTo>
                  <a:lnTo>
                    <a:pt x="58800" y="493456"/>
                  </a:lnTo>
                  <a:lnTo>
                    <a:pt x="26304" y="473438"/>
                  </a:lnTo>
                  <a:lnTo>
                    <a:pt x="0" y="451419"/>
                  </a:lnTo>
                  <a:lnTo>
                    <a:pt x="35813" y="337881"/>
                  </a:lnTo>
                  <a:lnTo>
                    <a:pt x="47744" y="355000"/>
                  </a:lnTo>
                  <a:lnTo>
                    <a:pt x="60864" y="370726"/>
                  </a:lnTo>
                  <a:lnTo>
                    <a:pt x="90677" y="397952"/>
                  </a:lnTo>
                  <a:lnTo>
                    <a:pt x="123920" y="419129"/>
                  </a:lnTo>
                  <a:lnTo>
                    <a:pt x="159638" y="434020"/>
                  </a:lnTo>
                  <a:lnTo>
                    <a:pt x="198627" y="442021"/>
                  </a:lnTo>
                  <a:lnTo>
                    <a:pt x="207031" y="442307"/>
                  </a:lnTo>
                  <a:lnTo>
                    <a:pt x="214899" y="442021"/>
                  </a:lnTo>
                  <a:lnTo>
                    <a:pt x="250316" y="428432"/>
                  </a:lnTo>
                  <a:lnTo>
                    <a:pt x="255904" y="423352"/>
                  </a:lnTo>
                  <a:lnTo>
                    <a:pt x="259841" y="417129"/>
                  </a:lnTo>
                  <a:lnTo>
                    <a:pt x="262127" y="409763"/>
                  </a:lnTo>
                  <a:lnTo>
                    <a:pt x="263894" y="402357"/>
                  </a:lnTo>
                  <a:lnTo>
                    <a:pt x="264445" y="394999"/>
                  </a:lnTo>
                  <a:lnTo>
                    <a:pt x="263806" y="387689"/>
                  </a:lnTo>
                  <a:lnTo>
                    <a:pt x="245617" y="351470"/>
                  </a:lnTo>
                  <a:lnTo>
                    <a:pt x="216661" y="321244"/>
                  </a:lnTo>
                  <a:lnTo>
                    <a:pt x="178942" y="288732"/>
                  </a:lnTo>
                  <a:lnTo>
                    <a:pt x="155225" y="266771"/>
                  </a:lnTo>
                  <a:lnTo>
                    <a:pt x="120364" y="222420"/>
                  </a:lnTo>
                  <a:lnTo>
                    <a:pt x="102385" y="177047"/>
                  </a:lnTo>
                  <a:lnTo>
                    <a:pt x="99790" y="153445"/>
                  </a:lnTo>
                  <a:lnTo>
                    <a:pt x="101433" y="129129"/>
                  </a:lnTo>
                  <a:lnTo>
                    <a:pt x="114367" y="85262"/>
                  </a:lnTo>
                  <a:lnTo>
                    <a:pt x="144906" y="40828"/>
                  </a:lnTo>
                  <a:lnTo>
                    <a:pt x="187055" y="13342"/>
                  </a:lnTo>
                  <a:lnTo>
                    <a:pt x="237902" y="966"/>
                  </a:lnTo>
                  <a:lnTo>
                    <a:pt x="256313" y="0"/>
                  </a:lnTo>
                  <a:lnTo>
                    <a:pt x="275462" y="569"/>
                  </a:lnTo>
                  <a:lnTo>
                    <a:pt x="294991" y="2543"/>
                  </a:lnTo>
                  <a:lnTo>
                    <a:pt x="314721" y="5792"/>
                  </a:lnTo>
                  <a:lnTo>
                    <a:pt x="334666" y="10302"/>
                  </a:lnTo>
                  <a:lnTo>
                    <a:pt x="354837" y="16063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234308" y="3977385"/>
              <a:ext cx="403860" cy="575310"/>
            </a:xfrm>
            <a:custGeom>
              <a:avLst/>
              <a:gdLst/>
              <a:ahLst/>
              <a:cxnLst/>
              <a:rect l="l" t="t" r="r" b="b"/>
              <a:pathLst>
                <a:path w="403860" h="575310">
                  <a:moveTo>
                    <a:pt x="117475" y="14477"/>
                  </a:moveTo>
                  <a:lnTo>
                    <a:pt x="0" y="19303"/>
                  </a:lnTo>
                  <a:lnTo>
                    <a:pt x="22987" y="575056"/>
                  </a:lnTo>
                  <a:lnTo>
                    <a:pt x="140462" y="570230"/>
                  </a:lnTo>
                  <a:lnTo>
                    <a:pt x="131444" y="350900"/>
                  </a:lnTo>
                  <a:lnTo>
                    <a:pt x="132969" y="350774"/>
                  </a:lnTo>
                  <a:lnTo>
                    <a:pt x="350069" y="350774"/>
                  </a:lnTo>
                  <a:lnTo>
                    <a:pt x="362712" y="337184"/>
                  </a:lnTo>
                  <a:lnTo>
                    <a:pt x="378217" y="311403"/>
                  </a:lnTo>
                  <a:lnTo>
                    <a:pt x="203581" y="311403"/>
                  </a:lnTo>
                  <a:lnTo>
                    <a:pt x="187386" y="310495"/>
                  </a:lnTo>
                  <a:lnTo>
                    <a:pt x="147828" y="288670"/>
                  </a:lnTo>
                  <a:lnTo>
                    <a:pt x="126450" y="244040"/>
                  </a:lnTo>
                  <a:lnTo>
                    <a:pt x="123063" y="194818"/>
                  </a:lnTo>
                  <a:lnTo>
                    <a:pt x="123660" y="173366"/>
                  </a:lnTo>
                  <a:lnTo>
                    <a:pt x="143002" y="121538"/>
                  </a:lnTo>
                  <a:lnTo>
                    <a:pt x="183667" y="94196"/>
                  </a:lnTo>
                  <a:lnTo>
                    <a:pt x="200787" y="91820"/>
                  </a:lnTo>
                  <a:lnTo>
                    <a:pt x="384400" y="91820"/>
                  </a:lnTo>
                  <a:lnTo>
                    <a:pt x="376116" y="72931"/>
                  </a:lnTo>
                  <a:lnTo>
                    <a:pt x="375210" y="71627"/>
                  </a:lnTo>
                  <a:lnTo>
                    <a:pt x="119888" y="71627"/>
                  </a:lnTo>
                  <a:lnTo>
                    <a:pt x="117475" y="14477"/>
                  </a:lnTo>
                  <a:close/>
                </a:path>
                <a:path w="403860" h="575310">
                  <a:moveTo>
                    <a:pt x="350069" y="350774"/>
                  </a:moveTo>
                  <a:lnTo>
                    <a:pt x="132969" y="350774"/>
                  </a:lnTo>
                  <a:lnTo>
                    <a:pt x="154019" y="373348"/>
                  </a:lnTo>
                  <a:lnTo>
                    <a:pt x="178879" y="389064"/>
                  </a:lnTo>
                  <a:lnTo>
                    <a:pt x="207549" y="397922"/>
                  </a:lnTo>
                  <a:lnTo>
                    <a:pt x="240030" y="399922"/>
                  </a:lnTo>
                  <a:lnTo>
                    <a:pt x="276915" y="394852"/>
                  </a:lnTo>
                  <a:lnTo>
                    <a:pt x="309657" y="382698"/>
                  </a:lnTo>
                  <a:lnTo>
                    <a:pt x="338256" y="363472"/>
                  </a:lnTo>
                  <a:lnTo>
                    <a:pt x="350069" y="350774"/>
                  </a:lnTo>
                  <a:close/>
                </a:path>
                <a:path w="403860" h="575310">
                  <a:moveTo>
                    <a:pt x="384400" y="91820"/>
                  </a:moveTo>
                  <a:lnTo>
                    <a:pt x="200787" y="91820"/>
                  </a:lnTo>
                  <a:lnTo>
                    <a:pt x="235217" y="96678"/>
                  </a:lnTo>
                  <a:lnTo>
                    <a:pt x="260397" y="114490"/>
                  </a:lnTo>
                  <a:lnTo>
                    <a:pt x="276314" y="145256"/>
                  </a:lnTo>
                  <a:lnTo>
                    <a:pt x="282956" y="188975"/>
                  </a:lnTo>
                  <a:lnTo>
                    <a:pt x="282721" y="215812"/>
                  </a:lnTo>
                  <a:lnTo>
                    <a:pt x="273490" y="260199"/>
                  </a:lnTo>
                  <a:lnTo>
                    <a:pt x="238823" y="302148"/>
                  </a:lnTo>
                  <a:lnTo>
                    <a:pt x="203581" y="311403"/>
                  </a:lnTo>
                  <a:lnTo>
                    <a:pt x="378217" y="311403"/>
                  </a:lnTo>
                  <a:lnTo>
                    <a:pt x="381974" y="305157"/>
                  </a:lnTo>
                  <a:lnTo>
                    <a:pt x="395176" y="268700"/>
                  </a:lnTo>
                  <a:lnTo>
                    <a:pt x="402306" y="227814"/>
                  </a:lnTo>
                  <a:lnTo>
                    <a:pt x="403352" y="182499"/>
                  </a:lnTo>
                  <a:lnTo>
                    <a:pt x="399115" y="141182"/>
                  </a:lnTo>
                  <a:lnTo>
                    <a:pt x="390032" y="104663"/>
                  </a:lnTo>
                  <a:lnTo>
                    <a:pt x="384400" y="91820"/>
                  </a:lnTo>
                  <a:close/>
                </a:path>
                <a:path w="403860" h="575310">
                  <a:moveTo>
                    <a:pt x="240919" y="0"/>
                  </a:moveTo>
                  <a:lnTo>
                    <a:pt x="203886" y="5691"/>
                  </a:lnTo>
                  <a:lnTo>
                    <a:pt x="171640" y="19526"/>
                  </a:lnTo>
                  <a:lnTo>
                    <a:pt x="144156" y="41505"/>
                  </a:lnTo>
                  <a:lnTo>
                    <a:pt x="121412" y="71627"/>
                  </a:lnTo>
                  <a:lnTo>
                    <a:pt x="375210" y="71627"/>
                  </a:lnTo>
                  <a:lnTo>
                    <a:pt x="334162" y="24735"/>
                  </a:lnTo>
                  <a:lnTo>
                    <a:pt x="275921" y="1736"/>
                  </a:lnTo>
                  <a:lnTo>
                    <a:pt x="24091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352292" y="4064127"/>
              <a:ext cx="170052" cy="22974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3234308" y="3977385"/>
              <a:ext cx="403860" cy="575310"/>
            </a:xfrm>
            <a:custGeom>
              <a:avLst/>
              <a:gdLst/>
              <a:ahLst/>
              <a:cxnLst/>
              <a:rect l="l" t="t" r="r" b="b"/>
              <a:pathLst>
                <a:path w="403860" h="575310">
                  <a:moveTo>
                    <a:pt x="240919" y="0"/>
                  </a:moveTo>
                  <a:lnTo>
                    <a:pt x="307006" y="9985"/>
                  </a:lnTo>
                  <a:lnTo>
                    <a:pt x="357378" y="45974"/>
                  </a:lnTo>
                  <a:lnTo>
                    <a:pt x="390032" y="104663"/>
                  </a:lnTo>
                  <a:lnTo>
                    <a:pt x="403352" y="182499"/>
                  </a:lnTo>
                  <a:lnTo>
                    <a:pt x="402306" y="227814"/>
                  </a:lnTo>
                  <a:lnTo>
                    <a:pt x="395176" y="268700"/>
                  </a:lnTo>
                  <a:lnTo>
                    <a:pt x="381974" y="305157"/>
                  </a:lnTo>
                  <a:lnTo>
                    <a:pt x="338256" y="363472"/>
                  </a:lnTo>
                  <a:lnTo>
                    <a:pt x="276915" y="394852"/>
                  </a:lnTo>
                  <a:lnTo>
                    <a:pt x="240030" y="399922"/>
                  </a:lnTo>
                  <a:lnTo>
                    <a:pt x="207549" y="397922"/>
                  </a:lnTo>
                  <a:lnTo>
                    <a:pt x="178879" y="389064"/>
                  </a:lnTo>
                  <a:lnTo>
                    <a:pt x="154019" y="373348"/>
                  </a:lnTo>
                  <a:lnTo>
                    <a:pt x="132969" y="350774"/>
                  </a:lnTo>
                  <a:lnTo>
                    <a:pt x="131444" y="350900"/>
                  </a:lnTo>
                  <a:lnTo>
                    <a:pt x="140462" y="570230"/>
                  </a:lnTo>
                  <a:lnTo>
                    <a:pt x="22987" y="575056"/>
                  </a:lnTo>
                  <a:lnTo>
                    <a:pt x="0" y="19303"/>
                  </a:lnTo>
                  <a:lnTo>
                    <a:pt x="117475" y="14477"/>
                  </a:lnTo>
                  <a:lnTo>
                    <a:pt x="119888" y="71627"/>
                  </a:lnTo>
                  <a:lnTo>
                    <a:pt x="121412" y="71627"/>
                  </a:lnTo>
                  <a:lnTo>
                    <a:pt x="144156" y="41505"/>
                  </a:lnTo>
                  <a:lnTo>
                    <a:pt x="171640" y="19526"/>
                  </a:lnTo>
                  <a:lnTo>
                    <a:pt x="203886" y="5691"/>
                  </a:lnTo>
                  <a:lnTo>
                    <a:pt x="240919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719702" y="3965702"/>
              <a:ext cx="251460" cy="393700"/>
            </a:xfrm>
            <a:custGeom>
              <a:avLst/>
              <a:gdLst/>
              <a:ahLst/>
              <a:cxnLst/>
              <a:rect l="l" t="t" r="r" b="b"/>
              <a:pathLst>
                <a:path w="251460" h="393700">
                  <a:moveTo>
                    <a:pt x="228141" y="21"/>
                  </a:moveTo>
                  <a:lnTo>
                    <a:pt x="185965" y="5695"/>
                  </a:lnTo>
                  <a:lnTo>
                    <a:pt x="136765" y="45612"/>
                  </a:lnTo>
                  <a:lnTo>
                    <a:pt x="120904" y="79883"/>
                  </a:lnTo>
                  <a:lnTo>
                    <a:pt x="119380" y="80010"/>
                  </a:lnTo>
                  <a:lnTo>
                    <a:pt x="117601" y="9271"/>
                  </a:lnTo>
                  <a:lnTo>
                    <a:pt x="0" y="12318"/>
                  </a:lnTo>
                  <a:lnTo>
                    <a:pt x="9779" y="393192"/>
                  </a:lnTo>
                  <a:lnTo>
                    <a:pt x="127381" y="390144"/>
                  </a:lnTo>
                  <a:lnTo>
                    <a:pt x="122682" y="208280"/>
                  </a:lnTo>
                  <a:lnTo>
                    <a:pt x="123471" y="185324"/>
                  </a:lnTo>
                  <a:lnTo>
                    <a:pt x="133290" y="146843"/>
                  </a:lnTo>
                  <a:lnTo>
                    <a:pt x="167513" y="109616"/>
                  </a:lnTo>
                  <a:lnTo>
                    <a:pt x="201422" y="101727"/>
                  </a:lnTo>
                  <a:lnTo>
                    <a:pt x="215165" y="102082"/>
                  </a:lnTo>
                  <a:lnTo>
                    <a:pt x="228028" y="103901"/>
                  </a:lnTo>
                  <a:lnTo>
                    <a:pt x="240033" y="107174"/>
                  </a:lnTo>
                  <a:lnTo>
                    <a:pt x="251206" y="111887"/>
                  </a:lnTo>
                  <a:lnTo>
                    <a:pt x="248412" y="3683"/>
                  </a:lnTo>
                  <a:lnTo>
                    <a:pt x="242671" y="1875"/>
                  </a:lnTo>
                  <a:lnTo>
                    <a:pt x="235918" y="650"/>
                  </a:lnTo>
                  <a:lnTo>
                    <a:pt x="228141" y="2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719702" y="3965702"/>
              <a:ext cx="251460" cy="393700"/>
            </a:xfrm>
            <a:custGeom>
              <a:avLst/>
              <a:gdLst/>
              <a:ahLst/>
              <a:cxnLst/>
              <a:rect l="l" t="t" r="r" b="b"/>
              <a:pathLst>
                <a:path w="251460" h="393700">
                  <a:moveTo>
                    <a:pt x="219329" y="0"/>
                  </a:moveTo>
                  <a:lnTo>
                    <a:pt x="251206" y="111887"/>
                  </a:lnTo>
                  <a:lnTo>
                    <a:pt x="240033" y="107174"/>
                  </a:lnTo>
                  <a:lnTo>
                    <a:pt x="228028" y="103901"/>
                  </a:lnTo>
                  <a:lnTo>
                    <a:pt x="215165" y="102082"/>
                  </a:lnTo>
                  <a:lnTo>
                    <a:pt x="201422" y="101727"/>
                  </a:lnTo>
                  <a:lnTo>
                    <a:pt x="183372" y="103939"/>
                  </a:lnTo>
                  <a:lnTo>
                    <a:pt x="142367" y="131318"/>
                  </a:lnTo>
                  <a:lnTo>
                    <a:pt x="123471" y="185324"/>
                  </a:lnTo>
                  <a:lnTo>
                    <a:pt x="122682" y="208280"/>
                  </a:lnTo>
                  <a:lnTo>
                    <a:pt x="127381" y="390144"/>
                  </a:lnTo>
                  <a:lnTo>
                    <a:pt x="9779" y="393192"/>
                  </a:lnTo>
                  <a:lnTo>
                    <a:pt x="0" y="12318"/>
                  </a:lnTo>
                  <a:lnTo>
                    <a:pt x="117601" y="9271"/>
                  </a:lnTo>
                  <a:lnTo>
                    <a:pt x="119380" y="80010"/>
                  </a:lnTo>
                  <a:lnTo>
                    <a:pt x="120904" y="79883"/>
                  </a:lnTo>
                  <a:lnTo>
                    <a:pt x="136765" y="45612"/>
                  </a:lnTo>
                  <a:lnTo>
                    <a:pt x="158448" y="20891"/>
                  </a:lnTo>
                  <a:lnTo>
                    <a:pt x="185965" y="5695"/>
                  </a:lnTo>
                  <a:lnTo>
                    <a:pt x="219329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4014724" y="3958716"/>
              <a:ext cx="412115" cy="400050"/>
            </a:xfrm>
            <a:custGeom>
              <a:avLst/>
              <a:gdLst/>
              <a:ahLst/>
              <a:cxnLst/>
              <a:rect l="l" t="t" r="r" b="b"/>
              <a:pathLst>
                <a:path w="412114" h="400050">
                  <a:moveTo>
                    <a:pt x="207263" y="0"/>
                  </a:moveTo>
                  <a:lnTo>
                    <a:pt x="161591" y="3859"/>
                  </a:lnTo>
                  <a:lnTo>
                    <a:pt x="120967" y="14303"/>
                  </a:lnTo>
                  <a:lnTo>
                    <a:pt x="85391" y="31343"/>
                  </a:lnTo>
                  <a:lnTo>
                    <a:pt x="54863" y="54990"/>
                  </a:lnTo>
                  <a:lnTo>
                    <a:pt x="30485" y="84566"/>
                  </a:lnTo>
                  <a:lnTo>
                    <a:pt x="13192" y="119189"/>
                  </a:lnTo>
                  <a:lnTo>
                    <a:pt x="3018" y="158861"/>
                  </a:lnTo>
                  <a:lnTo>
                    <a:pt x="0" y="203580"/>
                  </a:lnTo>
                  <a:lnTo>
                    <a:pt x="3857" y="246893"/>
                  </a:lnTo>
                  <a:lnTo>
                    <a:pt x="14477" y="285384"/>
                  </a:lnTo>
                  <a:lnTo>
                    <a:pt x="56006" y="347852"/>
                  </a:lnTo>
                  <a:lnTo>
                    <a:pt x="121142" y="387191"/>
                  </a:lnTo>
                  <a:lnTo>
                    <a:pt x="161252" y="396787"/>
                  </a:lnTo>
                  <a:lnTo>
                    <a:pt x="206375" y="399668"/>
                  </a:lnTo>
                  <a:lnTo>
                    <a:pt x="252091" y="395710"/>
                  </a:lnTo>
                  <a:lnTo>
                    <a:pt x="292639" y="384952"/>
                  </a:lnTo>
                  <a:lnTo>
                    <a:pt x="327997" y="367361"/>
                  </a:lnTo>
                  <a:lnTo>
                    <a:pt x="358139" y="342899"/>
                  </a:lnTo>
                  <a:lnTo>
                    <a:pt x="382146" y="312634"/>
                  </a:lnTo>
                  <a:lnTo>
                    <a:pt x="383599" y="309625"/>
                  </a:lnTo>
                  <a:lnTo>
                    <a:pt x="209041" y="309625"/>
                  </a:lnTo>
                  <a:lnTo>
                    <a:pt x="170279" y="303174"/>
                  </a:lnTo>
                  <a:lnTo>
                    <a:pt x="142398" y="282876"/>
                  </a:lnTo>
                  <a:lnTo>
                    <a:pt x="125424" y="248743"/>
                  </a:lnTo>
                  <a:lnTo>
                    <a:pt x="119379" y="200786"/>
                  </a:lnTo>
                  <a:lnTo>
                    <a:pt x="120548" y="175994"/>
                  </a:lnTo>
                  <a:lnTo>
                    <a:pt x="131649" y="135314"/>
                  </a:lnTo>
                  <a:lnTo>
                    <a:pt x="169037" y="97662"/>
                  </a:lnTo>
                  <a:lnTo>
                    <a:pt x="205993" y="90042"/>
                  </a:lnTo>
                  <a:lnTo>
                    <a:pt x="385566" y="90042"/>
                  </a:lnTo>
                  <a:lnTo>
                    <a:pt x="380521" y="80390"/>
                  </a:lnTo>
                  <a:lnTo>
                    <a:pt x="356615" y="51815"/>
                  </a:lnTo>
                  <a:lnTo>
                    <a:pt x="326850" y="28789"/>
                  </a:lnTo>
                  <a:lnTo>
                    <a:pt x="292036" y="12477"/>
                  </a:lnTo>
                  <a:lnTo>
                    <a:pt x="252174" y="2881"/>
                  </a:lnTo>
                  <a:lnTo>
                    <a:pt x="207263" y="0"/>
                  </a:lnTo>
                  <a:close/>
                </a:path>
                <a:path w="412114" h="400050">
                  <a:moveTo>
                    <a:pt x="385566" y="90042"/>
                  </a:moveTo>
                  <a:lnTo>
                    <a:pt x="205993" y="90042"/>
                  </a:lnTo>
                  <a:lnTo>
                    <a:pt x="243330" y="96305"/>
                  </a:lnTo>
                  <a:lnTo>
                    <a:pt x="270176" y="116046"/>
                  </a:lnTo>
                  <a:lnTo>
                    <a:pt x="286521" y="149264"/>
                  </a:lnTo>
                  <a:lnTo>
                    <a:pt x="292353" y="195960"/>
                  </a:lnTo>
                  <a:lnTo>
                    <a:pt x="287587" y="245350"/>
                  </a:lnTo>
                  <a:lnTo>
                    <a:pt x="272129" y="280749"/>
                  </a:lnTo>
                  <a:lnTo>
                    <a:pt x="245955" y="302170"/>
                  </a:lnTo>
                  <a:lnTo>
                    <a:pt x="209041" y="309625"/>
                  </a:lnTo>
                  <a:lnTo>
                    <a:pt x="383599" y="309625"/>
                  </a:lnTo>
                  <a:lnTo>
                    <a:pt x="399129" y="277463"/>
                  </a:lnTo>
                  <a:lnTo>
                    <a:pt x="409110" y="237386"/>
                  </a:lnTo>
                  <a:lnTo>
                    <a:pt x="412114" y="192404"/>
                  </a:lnTo>
                  <a:lnTo>
                    <a:pt x="408283" y="150685"/>
                  </a:lnTo>
                  <a:lnTo>
                    <a:pt x="397748" y="113347"/>
                  </a:lnTo>
                  <a:lnTo>
                    <a:pt x="385566" y="9004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29024" y="4043679"/>
              <a:ext cx="183133" cy="22974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014724" y="3958716"/>
              <a:ext cx="412115" cy="400050"/>
            </a:xfrm>
            <a:custGeom>
              <a:avLst/>
              <a:gdLst/>
              <a:ahLst/>
              <a:cxnLst/>
              <a:rect l="l" t="t" r="r" b="b"/>
              <a:pathLst>
                <a:path w="412114" h="400050">
                  <a:moveTo>
                    <a:pt x="207263" y="0"/>
                  </a:moveTo>
                  <a:lnTo>
                    <a:pt x="252174" y="2881"/>
                  </a:lnTo>
                  <a:lnTo>
                    <a:pt x="292036" y="12477"/>
                  </a:lnTo>
                  <a:lnTo>
                    <a:pt x="326850" y="28789"/>
                  </a:lnTo>
                  <a:lnTo>
                    <a:pt x="380521" y="80390"/>
                  </a:lnTo>
                  <a:lnTo>
                    <a:pt x="408283" y="150685"/>
                  </a:lnTo>
                  <a:lnTo>
                    <a:pt x="412114" y="192404"/>
                  </a:lnTo>
                  <a:lnTo>
                    <a:pt x="409110" y="237386"/>
                  </a:lnTo>
                  <a:lnTo>
                    <a:pt x="399129" y="277463"/>
                  </a:lnTo>
                  <a:lnTo>
                    <a:pt x="382146" y="312634"/>
                  </a:lnTo>
                  <a:lnTo>
                    <a:pt x="358139" y="342899"/>
                  </a:lnTo>
                  <a:lnTo>
                    <a:pt x="327997" y="367361"/>
                  </a:lnTo>
                  <a:lnTo>
                    <a:pt x="292639" y="384952"/>
                  </a:lnTo>
                  <a:lnTo>
                    <a:pt x="252091" y="395710"/>
                  </a:lnTo>
                  <a:lnTo>
                    <a:pt x="206375" y="399668"/>
                  </a:lnTo>
                  <a:lnTo>
                    <a:pt x="161252" y="396787"/>
                  </a:lnTo>
                  <a:lnTo>
                    <a:pt x="121142" y="387191"/>
                  </a:lnTo>
                  <a:lnTo>
                    <a:pt x="86056" y="370879"/>
                  </a:lnTo>
                  <a:lnTo>
                    <a:pt x="31861" y="319041"/>
                  </a:lnTo>
                  <a:lnTo>
                    <a:pt x="3857" y="246893"/>
                  </a:lnTo>
                  <a:lnTo>
                    <a:pt x="0" y="203580"/>
                  </a:lnTo>
                  <a:lnTo>
                    <a:pt x="3018" y="158861"/>
                  </a:lnTo>
                  <a:lnTo>
                    <a:pt x="13192" y="119189"/>
                  </a:lnTo>
                  <a:lnTo>
                    <a:pt x="30485" y="84566"/>
                  </a:lnTo>
                  <a:lnTo>
                    <a:pt x="54863" y="54990"/>
                  </a:lnTo>
                  <a:lnTo>
                    <a:pt x="85391" y="31343"/>
                  </a:lnTo>
                  <a:lnTo>
                    <a:pt x="120967" y="14303"/>
                  </a:lnTo>
                  <a:lnTo>
                    <a:pt x="161591" y="3859"/>
                  </a:lnTo>
                  <a:lnTo>
                    <a:pt x="207263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412869" y="3785235"/>
              <a:ext cx="227965" cy="741045"/>
            </a:xfrm>
            <a:custGeom>
              <a:avLst/>
              <a:gdLst/>
              <a:ahLst/>
              <a:cxnLst/>
              <a:rect l="l" t="t" r="r" b="b"/>
              <a:pathLst>
                <a:path w="227964" h="741045">
                  <a:moveTo>
                    <a:pt x="253" y="637413"/>
                  </a:moveTo>
                  <a:lnTo>
                    <a:pt x="0" y="729741"/>
                  </a:lnTo>
                  <a:lnTo>
                    <a:pt x="43041" y="740207"/>
                  </a:lnTo>
                  <a:lnTo>
                    <a:pt x="56133" y="740917"/>
                  </a:lnTo>
                  <a:lnTo>
                    <a:pt x="92787" y="737846"/>
                  </a:lnTo>
                  <a:lnTo>
                    <a:pt x="152378" y="712700"/>
                  </a:lnTo>
                  <a:lnTo>
                    <a:pt x="193484" y="663263"/>
                  </a:lnTo>
                  <a:lnTo>
                    <a:pt x="198404" y="651256"/>
                  </a:lnTo>
                  <a:lnTo>
                    <a:pt x="43687" y="651256"/>
                  </a:lnTo>
                  <a:lnTo>
                    <a:pt x="33901" y="650396"/>
                  </a:lnTo>
                  <a:lnTo>
                    <a:pt x="23399" y="647811"/>
                  </a:lnTo>
                  <a:lnTo>
                    <a:pt x="12184" y="643487"/>
                  </a:lnTo>
                  <a:lnTo>
                    <a:pt x="253" y="637413"/>
                  </a:lnTo>
                  <a:close/>
                </a:path>
                <a:path w="227964" h="741045">
                  <a:moveTo>
                    <a:pt x="100202" y="181101"/>
                  </a:moveTo>
                  <a:lnTo>
                    <a:pt x="99313" y="564388"/>
                  </a:lnTo>
                  <a:lnTo>
                    <a:pt x="95765" y="602464"/>
                  </a:lnTo>
                  <a:lnTo>
                    <a:pt x="67952" y="645898"/>
                  </a:lnTo>
                  <a:lnTo>
                    <a:pt x="43687" y="651256"/>
                  </a:lnTo>
                  <a:lnTo>
                    <a:pt x="198404" y="651256"/>
                  </a:lnTo>
                  <a:lnTo>
                    <a:pt x="206438" y="631650"/>
                  </a:lnTo>
                  <a:lnTo>
                    <a:pt x="214249" y="595774"/>
                  </a:lnTo>
                  <a:lnTo>
                    <a:pt x="216915" y="555625"/>
                  </a:lnTo>
                  <a:lnTo>
                    <a:pt x="217804" y="181356"/>
                  </a:lnTo>
                  <a:lnTo>
                    <a:pt x="100202" y="181101"/>
                  </a:lnTo>
                  <a:close/>
                </a:path>
                <a:path w="227964" h="741045">
                  <a:moveTo>
                    <a:pt x="160146" y="0"/>
                  </a:moveTo>
                  <a:lnTo>
                    <a:pt x="121570" y="9376"/>
                  </a:lnTo>
                  <a:lnTo>
                    <a:pt x="93519" y="47194"/>
                  </a:lnTo>
                  <a:lnTo>
                    <a:pt x="92328" y="59816"/>
                  </a:lnTo>
                  <a:lnTo>
                    <a:pt x="93444" y="72155"/>
                  </a:lnTo>
                  <a:lnTo>
                    <a:pt x="121316" y="110884"/>
                  </a:lnTo>
                  <a:lnTo>
                    <a:pt x="159892" y="120903"/>
                  </a:lnTo>
                  <a:lnTo>
                    <a:pt x="174230" y="119905"/>
                  </a:lnTo>
                  <a:lnTo>
                    <a:pt x="217048" y="94789"/>
                  </a:lnTo>
                  <a:lnTo>
                    <a:pt x="227710" y="60070"/>
                  </a:lnTo>
                  <a:lnTo>
                    <a:pt x="226544" y="47448"/>
                  </a:lnTo>
                  <a:lnTo>
                    <a:pt x="198919" y="9554"/>
                  </a:lnTo>
                  <a:lnTo>
                    <a:pt x="16014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4412869" y="3966336"/>
              <a:ext cx="217804" cy="560070"/>
            </a:xfrm>
            <a:custGeom>
              <a:avLst/>
              <a:gdLst/>
              <a:ahLst/>
              <a:cxnLst/>
              <a:rect l="l" t="t" r="r" b="b"/>
              <a:pathLst>
                <a:path w="217804" h="560070">
                  <a:moveTo>
                    <a:pt x="100202" y="0"/>
                  </a:moveTo>
                  <a:lnTo>
                    <a:pt x="217804" y="254"/>
                  </a:lnTo>
                  <a:lnTo>
                    <a:pt x="216915" y="374523"/>
                  </a:lnTo>
                  <a:lnTo>
                    <a:pt x="214249" y="414672"/>
                  </a:lnTo>
                  <a:lnTo>
                    <a:pt x="193484" y="482161"/>
                  </a:lnTo>
                  <a:lnTo>
                    <a:pt x="152378" y="531598"/>
                  </a:lnTo>
                  <a:lnTo>
                    <a:pt x="92787" y="556744"/>
                  </a:lnTo>
                  <a:lnTo>
                    <a:pt x="56133" y="559815"/>
                  </a:lnTo>
                  <a:lnTo>
                    <a:pt x="43041" y="559105"/>
                  </a:lnTo>
                  <a:lnTo>
                    <a:pt x="29305" y="556990"/>
                  </a:lnTo>
                  <a:lnTo>
                    <a:pt x="14950" y="553493"/>
                  </a:lnTo>
                  <a:lnTo>
                    <a:pt x="0" y="548639"/>
                  </a:lnTo>
                  <a:lnTo>
                    <a:pt x="253" y="456311"/>
                  </a:lnTo>
                  <a:lnTo>
                    <a:pt x="12184" y="462385"/>
                  </a:lnTo>
                  <a:lnTo>
                    <a:pt x="23399" y="466709"/>
                  </a:lnTo>
                  <a:lnTo>
                    <a:pt x="33901" y="469294"/>
                  </a:lnTo>
                  <a:lnTo>
                    <a:pt x="43687" y="470154"/>
                  </a:lnTo>
                  <a:lnTo>
                    <a:pt x="67952" y="464796"/>
                  </a:lnTo>
                  <a:lnTo>
                    <a:pt x="85312" y="448532"/>
                  </a:lnTo>
                  <a:lnTo>
                    <a:pt x="95765" y="421362"/>
                  </a:lnTo>
                  <a:lnTo>
                    <a:pt x="99313" y="383286"/>
                  </a:lnTo>
                  <a:lnTo>
                    <a:pt x="10020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00118" y="3780154"/>
              <a:ext cx="145541" cy="131063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4716271" y="3959860"/>
              <a:ext cx="365760" cy="400050"/>
            </a:xfrm>
            <a:custGeom>
              <a:avLst/>
              <a:gdLst/>
              <a:ahLst/>
              <a:cxnLst/>
              <a:rect l="l" t="t" r="r" b="b"/>
              <a:pathLst>
                <a:path w="365760" h="400050">
                  <a:moveTo>
                    <a:pt x="193420" y="0"/>
                  </a:moveTo>
                  <a:lnTo>
                    <a:pt x="154751" y="2926"/>
                  </a:lnTo>
                  <a:lnTo>
                    <a:pt x="86604" y="29735"/>
                  </a:lnTo>
                  <a:lnTo>
                    <a:pt x="32646" y="83433"/>
                  </a:lnTo>
                  <a:lnTo>
                    <a:pt x="14954" y="118284"/>
                  </a:lnTo>
                  <a:lnTo>
                    <a:pt x="4071" y="158160"/>
                  </a:lnTo>
                  <a:lnTo>
                    <a:pt x="0" y="203072"/>
                  </a:lnTo>
                  <a:lnTo>
                    <a:pt x="2567" y="246336"/>
                  </a:lnTo>
                  <a:lnTo>
                    <a:pt x="11588" y="284670"/>
                  </a:lnTo>
                  <a:lnTo>
                    <a:pt x="48894" y="346456"/>
                  </a:lnTo>
                  <a:lnTo>
                    <a:pt x="109664" y="385683"/>
                  </a:lnTo>
                  <a:lnTo>
                    <a:pt x="147907" y="395837"/>
                  </a:lnTo>
                  <a:lnTo>
                    <a:pt x="191388" y="399669"/>
                  </a:lnTo>
                  <a:lnTo>
                    <a:pt x="231705" y="398454"/>
                  </a:lnTo>
                  <a:lnTo>
                    <a:pt x="268081" y="393668"/>
                  </a:lnTo>
                  <a:lnTo>
                    <a:pt x="300527" y="385310"/>
                  </a:lnTo>
                  <a:lnTo>
                    <a:pt x="329056" y="373379"/>
                  </a:lnTo>
                  <a:lnTo>
                    <a:pt x="329904" y="316738"/>
                  </a:lnTo>
                  <a:lnTo>
                    <a:pt x="219455" y="316738"/>
                  </a:lnTo>
                  <a:lnTo>
                    <a:pt x="175996" y="310899"/>
                  </a:lnTo>
                  <a:lnTo>
                    <a:pt x="144287" y="294894"/>
                  </a:lnTo>
                  <a:lnTo>
                    <a:pt x="124319" y="268696"/>
                  </a:lnTo>
                  <a:lnTo>
                    <a:pt x="116077" y="232282"/>
                  </a:lnTo>
                  <a:lnTo>
                    <a:pt x="364542" y="232282"/>
                  </a:lnTo>
                  <a:lnTo>
                    <a:pt x="365251" y="186308"/>
                  </a:lnTo>
                  <a:lnTo>
                    <a:pt x="363871" y="162051"/>
                  </a:lnTo>
                  <a:lnTo>
                    <a:pt x="256539" y="162051"/>
                  </a:lnTo>
                  <a:lnTo>
                    <a:pt x="116331" y="160019"/>
                  </a:lnTo>
                  <a:lnTo>
                    <a:pt x="132762" y="114317"/>
                  </a:lnTo>
                  <a:lnTo>
                    <a:pt x="165020" y="84756"/>
                  </a:lnTo>
                  <a:lnTo>
                    <a:pt x="191515" y="79247"/>
                  </a:lnTo>
                  <a:lnTo>
                    <a:pt x="341448" y="79247"/>
                  </a:lnTo>
                  <a:lnTo>
                    <a:pt x="341141" y="78545"/>
                  </a:lnTo>
                  <a:lnTo>
                    <a:pt x="321563" y="51307"/>
                  </a:lnTo>
                  <a:lnTo>
                    <a:pt x="296755" y="29307"/>
                  </a:lnTo>
                  <a:lnTo>
                    <a:pt x="267112" y="13414"/>
                  </a:lnTo>
                  <a:lnTo>
                    <a:pt x="232660" y="3641"/>
                  </a:lnTo>
                  <a:lnTo>
                    <a:pt x="193420" y="0"/>
                  </a:lnTo>
                  <a:close/>
                </a:path>
                <a:path w="365760" h="400050">
                  <a:moveTo>
                    <a:pt x="330326" y="288544"/>
                  </a:moveTo>
                  <a:lnTo>
                    <a:pt x="305395" y="301164"/>
                  </a:lnTo>
                  <a:lnTo>
                    <a:pt x="278606" y="310070"/>
                  </a:lnTo>
                  <a:lnTo>
                    <a:pt x="249959" y="315261"/>
                  </a:lnTo>
                  <a:lnTo>
                    <a:pt x="219455" y="316738"/>
                  </a:lnTo>
                  <a:lnTo>
                    <a:pt x="329904" y="316738"/>
                  </a:lnTo>
                  <a:lnTo>
                    <a:pt x="330326" y="288544"/>
                  </a:lnTo>
                  <a:close/>
                </a:path>
                <a:path w="365760" h="400050">
                  <a:moveTo>
                    <a:pt x="364542" y="232282"/>
                  </a:moveTo>
                  <a:lnTo>
                    <a:pt x="116077" y="232282"/>
                  </a:lnTo>
                  <a:lnTo>
                    <a:pt x="364489" y="235712"/>
                  </a:lnTo>
                  <a:lnTo>
                    <a:pt x="364542" y="232282"/>
                  </a:lnTo>
                  <a:close/>
                </a:path>
                <a:path w="365760" h="400050">
                  <a:moveTo>
                    <a:pt x="341448" y="79247"/>
                  </a:moveTo>
                  <a:lnTo>
                    <a:pt x="191515" y="79247"/>
                  </a:lnTo>
                  <a:lnTo>
                    <a:pt x="220428" y="84774"/>
                  </a:lnTo>
                  <a:lnTo>
                    <a:pt x="240887" y="100409"/>
                  </a:lnTo>
                  <a:lnTo>
                    <a:pt x="252916" y="126164"/>
                  </a:lnTo>
                  <a:lnTo>
                    <a:pt x="256539" y="162051"/>
                  </a:lnTo>
                  <a:lnTo>
                    <a:pt x="363871" y="162051"/>
                  </a:lnTo>
                  <a:lnTo>
                    <a:pt x="362962" y="146069"/>
                  </a:lnTo>
                  <a:lnTo>
                    <a:pt x="354933" y="110140"/>
                  </a:lnTo>
                  <a:lnTo>
                    <a:pt x="341448" y="7924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827524" y="4034028"/>
              <a:ext cx="150367" cy="9296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716271" y="3959860"/>
              <a:ext cx="365760" cy="400050"/>
            </a:xfrm>
            <a:custGeom>
              <a:avLst/>
              <a:gdLst/>
              <a:ahLst/>
              <a:cxnLst/>
              <a:rect l="l" t="t" r="r" b="b"/>
              <a:pathLst>
                <a:path w="365760" h="400050">
                  <a:moveTo>
                    <a:pt x="193420" y="0"/>
                  </a:moveTo>
                  <a:lnTo>
                    <a:pt x="232660" y="3641"/>
                  </a:lnTo>
                  <a:lnTo>
                    <a:pt x="296755" y="29307"/>
                  </a:lnTo>
                  <a:lnTo>
                    <a:pt x="341141" y="78545"/>
                  </a:lnTo>
                  <a:lnTo>
                    <a:pt x="362962" y="146069"/>
                  </a:lnTo>
                  <a:lnTo>
                    <a:pt x="365251" y="186308"/>
                  </a:lnTo>
                  <a:lnTo>
                    <a:pt x="364489" y="235712"/>
                  </a:lnTo>
                  <a:lnTo>
                    <a:pt x="116077" y="232282"/>
                  </a:lnTo>
                  <a:lnTo>
                    <a:pt x="124319" y="268696"/>
                  </a:lnTo>
                  <a:lnTo>
                    <a:pt x="144287" y="294894"/>
                  </a:lnTo>
                  <a:lnTo>
                    <a:pt x="175996" y="310899"/>
                  </a:lnTo>
                  <a:lnTo>
                    <a:pt x="219455" y="316738"/>
                  </a:lnTo>
                  <a:lnTo>
                    <a:pt x="249959" y="315261"/>
                  </a:lnTo>
                  <a:lnTo>
                    <a:pt x="278606" y="310070"/>
                  </a:lnTo>
                  <a:lnTo>
                    <a:pt x="305395" y="301164"/>
                  </a:lnTo>
                  <a:lnTo>
                    <a:pt x="330326" y="288544"/>
                  </a:lnTo>
                  <a:lnTo>
                    <a:pt x="329056" y="373379"/>
                  </a:lnTo>
                  <a:lnTo>
                    <a:pt x="300527" y="385310"/>
                  </a:lnTo>
                  <a:lnTo>
                    <a:pt x="268081" y="393668"/>
                  </a:lnTo>
                  <a:lnTo>
                    <a:pt x="231705" y="398454"/>
                  </a:lnTo>
                  <a:lnTo>
                    <a:pt x="191388" y="399669"/>
                  </a:lnTo>
                  <a:lnTo>
                    <a:pt x="147907" y="395837"/>
                  </a:lnTo>
                  <a:lnTo>
                    <a:pt x="109664" y="385683"/>
                  </a:lnTo>
                  <a:lnTo>
                    <a:pt x="48894" y="346456"/>
                  </a:lnTo>
                  <a:lnTo>
                    <a:pt x="11588" y="284670"/>
                  </a:lnTo>
                  <a:lnTo>
                    <a:pt x="2567" y="246336"/>
                  </a:lnTo>
                  <a:lnTo>
                    <a:pt x="0" y="203072"/>
                  </a:lnTo>
                  <a:lnTo>
                    <a:pt x="4071" y="158160"/>
                  </a:lnTo>
                  <a:lnTo>
                    <a:pt x="14954" y="118284"/>
                  </a:lnTo>
                  <a:lnTo>
                    <a:pt x="32646" y="83433"/>
                  </a:lnTo>
                  <a:lnTo>
                    <a:pt x="57150" y="53593"/>
                  </a:lnTo>
                  <a:lnTo>
                    <a:pt x="119141" y="12842"/>
                  </a:lnTo>
                  <a:lnTo>
                    <a:pt x="154751" y="2926"/>
                  </a:lnTo>
                  <a:lnTo>
                    <a:pt x="19342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5150357" y="3790441"/>
              <a:ext cx="383540" cy="575310"/>
            </a:xfrm>
            <a:custGeom>
              <a:avLst/>
              <a:gdLst/>
              <a:ahLst/>
              <a:cxnLst/>
              <a:rect l="l" t="t" r="r" b="b"/>
              <a:pathLst>
                <a:path w="383539" h="575310">
                  <a:moveTo>
                    <a:pt x="16890" y="0"/>
                  </a:moveTo>
                  <a:lnTo>
                    <a:pt x="0" y="563879"/>
                  </a:lnTo>
                  <a:lnTo>
                    <a:pt x="117475" y="567308"/>
                  </a:lnTo>
                  <a:lnTo>
                    <a:pt x="123189" y="378459"/>
                  </a:lnTo>
                  <a:lnTo>
                    <a:pt x="124713" y="378459"/>
                  </a:lnTo>
                  <a:lnTo>
                    <a:pt x="240664" y="570991"/>
                  </a:lnTo>
                  <a:lnTo>
                    <a:pt x="381634" y="575309"/>
                  </a:lnTo>
                  <a:lnTo>
                    <a:pt x="241426" y="368934"/>
                  </a:lnTo>
                  <a:lnTo>
                    <a:pt x="383286" y="194182"/>
                  </a:lnTo>
                  <a:lnTo>
                    <a:pt x="243839" y="189991"/>
                  </a:lnTo>
                  <a:lnTo>
                    <a:pt x="125221" y="362457"/>
                  </a:lnTo>
                  <a:lnTo>
                    <a:pt x="123697" y="362457"/>
                  </a:lnTo>
                  <a:lnTo>
                    <a:pt x="134492" y="3555"/>
                  </a:lnTo>
                  <a:lnTo>
                    <a:pt x="1689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150357" y="3790441"/>
              <a:ext cx="383540" cy="575310"/>
            </a:xfrm>
            <a:custGeom>
              <a:avLst/>
              <a:gdLst/>
              <a:ahLst/>
              <a:cxnLst/>
              <a:rect l="l" t="t" r="r" b="b"/>
              <a:pathLst>
                <a:path w="383539" h="575310">
                  <a:moveTo>
                    <a:pt x="16890" y="0"/>
                  </a:moveTo>
                  <a:lnTo>
                    <a:pt x="134492" y="3555"/>
                  </a:lnTo>
                  <a:lnTo>
                    <a:pt x="123697" y="362457"/>
                  </a:lnTo>
                  <a:lnTo>
                    <a:pt x="125221" y="362457"/>
                  </a:lnTo>
                  <a:lnTo>
                    <a:pt x="243839" y="189991"/>
                  </a:lnTo>
                  <a:lnTo>
                    <a:pt x="383286" y="194182"/>
                  </a:lnTo>
                  <a:lnTo>
                    <a:pt x="241426" y="368934"/>
                  </a:lnTo>
                  <a:lnTo>
                    <a:pt x="381634" y="575309"/>
                  </a:lnTo>
                  <a:lnTo>
                    <a:pt x="240664" y="570991"/>
                  </a:lnTo>
                  <a:lnTo>
                    <a:pt x="124713" y="378459"/>
                  </a:lnTo>
                  <a:lnTo>
                    <a:pt x="123189" y="378459"/>
                  </a:lnTo>
                  <a:lnTo>
                    <a:pt x="117475" y="567308"/>
                  </a:lnTo>
                  <a:lnTo>
                    <a:pt x="0" y="563879"/>
                  </a:lnTo>
                  <a:lnTo>
                    <a:pt x="1689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5564505" y="3878706"/>
              <a:ext cx="268605" cy="506730"/>
            </a:xfrm>
            <a:custGeom>
              <a:avLst/>
              <a:gdLst/>
              <a:ahLst/>
              <a:cxnLst/>
              <a:rect l="l" t="t" r="r" b="b"/>
              <a:pathLst>
                <a:path w="268604" h="506729">
                  <a:moveTo>
                    <a:pt x="187833" y="0"/>
                  </a:moveTo>
                  <a:lnTo>
                    <a:pt x="69215" y="28194"/>
                  </a:lnTo>
                  <a:lnTo>
                    <a:pt x="65532" y="110363"/>
                  </a:lnTo>
                  <a:lnTo>
                    <a:pt x="3810" y="107569"/>
                  </a:lnTo>
                  <a:lnTo>
                    <a:pt x="0" y="194183"/>
                  </a:lnTo>
                  <a:lnTo>
                    <a:pt x="61595" y="196977"/>
                  </a:lnTo>
                  <a:lnTo>
                    <a:pt x="53848" y="371348"/>
                  </a:lnTo>
                  <a:lnTo>
                    <a:pt x="56745" y="417997"/>
                  </a:lnTo>
                  <a:lnTo>
                    <a:pt x="70018" y="454771"/>
                  </a:lnTo>
                  <a:lnTo>
                    <a:pt x="127739" y="498693"/>
                  </a:lnTo>
                  <a:lnTo>
                    <a:pt x="172212" y="505841"/>
                  </a:lnTo>
                  <a:lnTo>
                    <a:pt x="196788" y="506128"/>
                  </a:lnTo>
                  <a:lnTo>
                    <a:pt x="218138" y="504523"/>
                  </a:lnTo>
                  <a:lnTo>
                    <a:pt x="236273" y="501036"/>
                  </a:lnTo>
                  <a:lnTo>
                    <a:pt x="251206" y="495681"/>
                  </a:lnTo>
                  <a:lnTo>
                    <a:pt x="255143" y="408686"/>
                  </a:lnTo>
                  <a:lnTo>
                    <a:pt x="245143" y="412952"/>
                  </a:lnTo>
                  <a:lnTo>
                    <a:pt x="235346" y="415861"/>
                  </a:lnTo>
                  <a:lnTo>
                    <a:pt x="225764" y="417437"/>
                  </a:lnTo>
                  <a:lnTo>
                    <a:pt x="216408" y="417703"/>
                  </a:lnTo>
                  <a:lnTo>
                    <a:pt x="195905" y="413061"/>
                  </a:lnTo>
                  <a:lnTo>
                    <a:pt x="181641" y="401240"/>
                  </a:lnTo>
                  <a:lnTo>
                    <a:pt x="173616" y="382252"/>
                  </a:lnTo>
                  <a:lnTo>
                    <a:pt x="171831" y="356108"/>
                  </a:lnTo>
                  <a:lnTo>
                    <a:pt x="178689" y="202311"/>
                  </a:lnTo>
                  <a:lnTo>
                    <a:pt x="264160" y="206121"/>
                  </a:lnTo>
                  <a:lnTo>
                    <a:pt x="268097" y="119507"/>
                  </a:lnTo>
                  <a:lnTo>
                    <a:pt x="182625" y="115697"/>
                  </a:lnTo>
                  <a:lnTo>
                    <a:pt x="18783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564505" y="3878706"/>
              <a:ext cx="268605" cy="506730"/>
            </a:xfrm>
            <a:custGeom>
              <a:avLst/>
              <a:gdLst/>
              <a:ahLst/>
              <a:cxnLst/>
              <a:rect l="l" t="t" r="r" b="b"/>
              <a:pathLst>
                <a:path w="268604" h="506729">
                  <a:moveTo>
                    <a:pt x="187833" y="0"/>
                  </a:moveTo>
                  <a:lnTo>
                    <a:pt x="182625" y="115697"/>
                  </a:lnTo>
                  <a:lnTo>
                    <a:pt x="268097" y="119507"/>
                  </a:lnTo>
                  <a:lnTo>
                    <a:pt x="264160" y="206121"/>
                  </a:lnTo>
                  <a:lnTo>
                    <a:pt x="178689" y="202311"/>
                  </a:lnTo>
                  <a:lnTo>
                    <a:pt x="171831" y="356108"/>
                  </a:lnTo>
                  <a:lnTo>
                    <a:pt x="173616" y="382252"/>
                  </a:lnTo>
                  <a:lnTo>
                    <a:pt x="181641" y="401240"/>
                  </a:lnTo>
                  <a:lnTo>
                    <a:pt x="195905" y="413061"/>
                  </a:lnTo>
                  <a:lnTo>
                    <a:pt x="216408" y="417703"/>
                  </a:lnTo>
                  <a:lnTo>
                    <a:pt x="225764" y="417437"/>
                  </a:lnTo>
                  <a:lnTo>
                    <a:pt x="235346" y="415861"/>
                  </a:lnTo>
                  <a:lnTo>
                    <a:pt x="245143" y="412952"/>
                  </a:lnTo>
                  <a:lnTo>
                    <a:pt x="255143" y="408686"/>
                  </a:lnTo>
                  <a:lnTo>
                    <a:pt x="251206" y="495681"/>
                  </a:lnTo>
                  <a:lnTo>
                    <a:pt x="236273" y="501036"/>
                  </a:lnTo>
                  <a:lnTo>
                    <a:pt x="218138" y="504523"/>
                  </a:lnTo>
                  <a:lnTo>
                    <a:pt x="196788" y="506128"/>
                  </a:lnTo>
                  <a:lnTo>
                    <a:pt x="172212" y="505841"/>
                  </a:lnTo>
                  <a:lnTo>
                    <a:pt x="127739" y="498693"/>
                  </a:lnTo>
                  <a:lnTo>
                    <a:pt x="70018" y="454771"/>
                  </a:lnTo>
                  <a:lnTo>
                    <a:pt x="56745" y="417997"/>
                  </a:lnTo>
                  <a:lnTo>
                    <a:pt x="53848" y="371348"/>
                  </a:lnTo>
                  <a:lnTo>
                    <a:pt x="61595" y="196977"/>
                  </a:lnTo>
                  <a:lnTo>
                    <a:pt x="0" y="194183"/>
                  </a:lnTo>
                  <a:lnTo>
                    <a:pt x="3810" y="107569"/>
                  </a:lnTo>
                  <a:lnTo>
                    <a:pt x="65532" y="110363"/>
                  </a:lnTo>
                  <a:lnTo>
                    <a:pt x="69215" y="28194"/>
                  </a:lnTo>
                  <a:lnTo>
                    <a:pt x="187833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5891021" y="3824985"/>
              <a:ext cx="155575" cy="565150"/>
            </a:xfrm>
            <a:custGeom>
              <a:avLst/>
              <a:gdLst/>
              <a:ahLst/>
              <a:cxnLst/>
              <a:rect l="l" t="t" r="r" b="b"/>
              <a:pathLst>
                <a:path w="155575" h="565150">
                  <a:moveTo>
                    <a:pt x="21336" y="177545"/>
                  </a:moveTo>
                  <a:lnTo>
                    <a:pt x="0" y="558038"/>
                  </a:lnTo>
                  <a:lnTo>
                    <a:pt x="117348" y="564641"/>
                  </a:lnTo>
                  <a:lnTo>
                    <a:pt x="138683" y="184150"/>
                  </a:lnTo>
                  <a:lnTo>
                    <a:pt x="21336" y="177545"/>
                  </a:lnTo>
                  <a:close/>
                </a:path>
                <a:path w="155575" h="565150">
                  <a:moveTo>
                    <a:pt x="90931" y="0"/>
                  </a:moveTo>
                  <a:lnTo>
                    <a:pt x="51927" y="7233"/>
                  </a:lnTo>
                  <a:lnTo>
                    <a:pt x="21845" y="43509"/>
                  </a:lnTo>
                  <a:lnTo>
                    <a:pt x="19938" y="56006"/>
                  </a:lnTo>
                  <a:lnTo>
                    <a:pt x="20464" y="68415"/>
                  </a:lnTo>
                  <a:lnTo>
                    <a:pt x="46214" y="108668"/>
                  </a:lnTo>
                  <a:lnTo>
                    <a:pt x="84200" y="120776"/>
                  </a:lnTo>
                  <a:lnTo>
                    <a:pt x="98587" y="120517"/>
                  </a:lnTo>
                  <a:lnTo>
                    <a:pt x="142728" y="97738"/>
                  </a:lnTo>
                  <a:lnTo>
                    <a:pt x="155193" y="63626"/>
                  </a:lnTo>
                  <a:lnTo>
                    <a:pt x="154741" y="51006"/>
                  </a:lnTo>
                  <a:lnTo>
                    <a:pt x="129168" y="11572"/>
                  </a:lnTo>
                  <a:lnTo>
                    <a:pt x="90931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5891021" y="4002531"/>
              <a:ext cx="139065" cy="387350"/>
            </a:xfrm>
            <a:custGeom>
              <a:avLst/>
              <a:gdLst/>
              <a:ahLst/>
              <a:cxnLst/>
              <a:rect l="l" t="t" r="r" b="b"/>
              <a:pathLst>
                <a:path w="139064" h="387350">
                  <a:moveTo>
                    <a:pt x="21336" y="0"/>
                  </a:moveTo>
                  <a:lnTo>
                    <a:pt x="138683" y="6604"/>
                  </a:lnTo>
                  <a:lnTo>
                    <a:pt x="117348" y="387096"/>
                  </a:lnTo>
                  <a:lnTo>
                    <a:pt x="0" y="380492"/>
                  </a:lnTo>
                  <a:lnTo>
                    <a:pt x="2133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905881" y="3819905"/>
              <a:ext cx="145414" cy="13093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29260" y="4427219"/>
              <a:ext cx="1678939" cy="167640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15719" y="4427219"/>
              <a:ext cx="1920239" cy="167640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245360" y="4427219"/>
              <a:ext cx="1653539" cy="167640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08299" y="4427219"/>
              <a:ext cx="2105660" cy="167640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218939" y="4427219"/>
              <a:ext cx="1529080" cy="167640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757419" y="4427219"/>
              <a:ext cx="1587500" cy="167640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552439" y="4427219"/>
              <a:ext cx="2649219" cy="167640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211059" y="4427219"/>
              <a:ext cx="1864359" cy="167640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11479" y="5473699"/>
              <a:ext cx="1816100" cy="79756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750060" y="5476240"/>
              <a:ext cx="584200" cy="79756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856739" y="5473699"/>
              <a:ext cx="1607819" cy="79756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987039" y="5473699"/>
              <a:ext cx="688339" cy="79756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294380" y="5473699"/>
              <a:ext cx="3139440" cy="79756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956300" y="5473699"/>
              <a:ext cx="1295400" cy="79756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774180" y="5476240"/>
              <a:ext cx="774700" cy="79756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071359" y="5473699"/>
              <a:ext cx="970279" cy="79756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564120" y="5473699"/>
              <a:ext cx="982979" cy="79756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069580" y="5476240"/>
              <a:ext cx="685800" cy="79756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277859" y="5473699"/>
              <a:ext cx="607059" cy="79756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407399" y="5476240"/>
              <a:ext cx="685800" cy="797560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933835" y="4978527"/>
              <a:ext cx="648970" cy="469900"/>
            </a:xfrm>
            <a:custGeom>
              <a:avLst/>
              <a:gdLst/>
              <a:ahLst/>
              <a:cxnLst/>
              <a:rect l="l" t="t" r="r" b="b"/>
              <a:pathLst>
                <a:path w="648969" h="469900">
                  <a:moveTo>
                    <a:pt x="442209" y="3048"/>
                  </a:moveTo>
                  <a:lnTo>
                    <a:pt x="398502" y="7526"/>
                  </a:lnTo>
                  <a:lnTo>
                    <a:pt x="358824" y="20970"/>
                  </a:lnTo>
                  <a:lnTo>
                    <a:pt x="323180" y="43392"/>
                  </a:lnTo>
                  <a:lnTo>
                    <a:pt x="291575" y="74803"/>
                  </a:lnTo>
                  <a:lnTo>
                    <a:pt x="267157" y="110140"/>
                  </a:lnTo>
                  <a:lnTo>
                    <a:pt x="249719" y="148717"/>
                  </a:lnTo>
                  <a:lnTo>
                    <a:pt x="239257" y="190531"/>
                  </a:lnTo>
                  <a:lnTo>
                    <a:pt x="235771" y="235585"/>
                  </a:lnTo>
                  <a:lnTo>
                    <a:pt x="239257" y="280683"/>
                  </a:lnTo>
                  <a:lnTo>
                    <a:pt x="249719" y="322627"/>
                  </a:lnTo>
                  <a:lnTo>
                    <a:pt x="267157" y="361404"/>
                  </a:lnTo>
                  <a:lnTo>
                    <a:pt x="291575" y="397002"/>
                  </a:lnTo>
                  <a:lnTo>
                    <a:pt x="323180" y="428765"/>
                  </a:lnTo>
                  <a:lnTo>
                    <a:pt x="358824" y="451469"/>
                  </a:lnTo>
                  <a:lnTo>
                    <a:pt x="398502" y="465099"/>
                  </a:lnTo>
                  <a:lnTo>
                    <a:pt x="442209" y="469646"/>
                  </a:lnTo>
                  <a:lnTo>
                    <a:pt x="486147" y="465099"/>
                  </a:lnTo>
                  <a:lnTo>
                    <a:pt x="525966" y="451469"/>
                  </a:lnTo>
                  <a:lnTo>
                    <a:pt x="561688" y="428765"/>
                  </a:lnTo>
                  <a:lnTo>
                    <a:pt x="593339" y="397002"/>
                  </a:lnTo>
                  <a:lnTo>
                    <a:pt x="603760" y="381762"/>
                  </a:lnTo>
                  <a:lnTo>
                    <a:pt x="442209" y="381762"/>
                  </a:lnTo>
                  <a:lnTo>
                    <a:pt x="416204" y="378833"/>
                  </a:lnTo>
                  <a:lnTo>
                    <a:pt x="372147" y="355401"/>
                  </a:lnTo>
                  <a:lnTo>
                    <a:pt x="341058" y="312916"/>
                  </a:lnTo>
                  <a:lnTo>
                    <a:pt x="326177" y="263282"/>
                  </a:lnTo>
                  <a:lnTo>
                    <a:pt x="324315" y="235585"/>
                  </a:lnTo>
                  <a:lnTo>
                    <a:pt x="326153" y="207607"/>
                  </a:lnTo>
                  <a:lnTo>
                    <a:pt x="340844" y="158128"/>
                  </a:lnTo>
                  <a:lnTo>
                    <a:pt x="371647" y="116576"/>
                  </a:lnTo>
                  <a:lnTo>
                    <a:pt x="415894" y="93664"/>
                  </a:lnTo>
                  <a:lnTo>
                    <a:pt x="442209" y="90805"/>
                  </a:lnTo>
                  <a:lnTo>
                    <a:pt x="604571" y="90805"/>
                  </a:lnTo>
                  <a:lnTo>
                    <a:pt x="593339" y="74422"/>
                  </a:lnTo>
                  <a:lnTo>
                    <a:pt x="561688" y="43178"/>
                  </a:lnTo>
                  <a:lnTo>
                    <a:pt x="525966" y="20875"/>
                  </a:lnTo>
                  <a:lnTo>
                    <a:pt x="486147" y="7502"/>
                  </a:lnTo>
                  <a:lnTo>
                    <a:pt x="442209" y="3048"/>
                  </a:lnTo>
                  <a:close/>
                </a:path>
                <a:path w="648969" h="469900">
                  <a:moveTo>
                    <a:pt x="604571" y="90805"/>
                  </a:moveTo>
                  <a:lnTo>
                    <a:pt x="442209" y="90805"/>
                  </a:lnTo>
                  <a:lnTo>
                    <a:pt x="468568" y="93664"/>
                  </a:lnTo>
                  <a:lnTo>
                    <a:pt x="492200" y="102250"/>
                  </a:lnTo>
                  <a:lnTo>
                    <a:pt x="531236" y="136652"/>
                  </a:lnTo>
                  <a:lnTo>
                    <a:pt x="553811" y="182165"/>
                  </a:lnTo>
                  <a:lnTo>
                    <a:pt x="561335" y="235585"/>
                  </a:lnTo>
                  <a:lnTo>
                    <a:pt x="559383" y="262229"/>
                  </a:lnTo>
                  <a:lnTo>
                    <a:pt x="543762" y="311326"/>
                  </a:lnTo>
                  <a:lnTo>
                    <a:pt x="511468" y="354758"/>
                  </a:lnTo>
                  <a:lnTo>
                    <a:pt x="467550" y="378761"/>
                  </a:lnTo>
                  <a:lnTo>
                    <a:pt x="442209" y="381762"/>
                  </a:lnTo>
                  <a:lnTo>
                    <a:pt x="603760" y="381762"/>
                  </a:lnTo>
                  <a:lnTo>
                    <a:pt x="617582" y="361547"/>
                  </a:lnTo>
                  <a:lnTo>
                    <a:pt x="634884" y="322818"/>
                  </a:lnTo>
                  <a:lnTo>
                    <a:pt x="645256" y="280826"/>
                  </a:lnTo>
                  <a:lnTo>
                    <a:pt x="648711" y="235585"/>
                  </a:lnTo>
                  <a:lnTo>
                    <a:pt x="645256" y="190365"/>
                  </a:lnTo>
                  <a:lnTo>
                    <a:pt x="634884" y="148431"/>
                  </a:lnTo>
                  <a:lnTo>
                    <a:pt x="617582" y="109783"/>
                  </a:lnTo>
                  <a:lnTo>
                    <a:pt x="604571" y="90805"/>
                  </a:lnTo>
                  <a:close/>
                </a:path>
                <a:path w="648969" h="469900">
                  <a:moveTo>
                    <a:pt x="155929" y="123190"/>
                  </a:moveTo>
                  <a:lnTo>
                    <a:pt x="67559" y="123190"/>
                  </a:lnTo>
                  <a:lnTo>
                    <a:pt x="68804" y="126111"/>
                  </a:lnTo>
                  <a:lnTo>
                    <a:pt x="68664" y="188090"/>
                  </a:lnTo>
                  <a:lnTo>
                    <a:pt x="68243" y="237236"/>
                  </a:lnTo>
                  <a:lnTo>
                    <a:pt x="67545" y="279237"/>
                  </a:lnTo>
                  <a:lnTo>
                    <a:pt x="66541" y="314829"/>
                  </a:lnTo>
                  <a:lnTo>
                    <a:pt x="64452" y="371056"/>
                  </a:lnTo>
                  <a:lnTo>
                    <a:pt x="62940" y="412861"/>
                  </a:lnTo>
                  <a:lnTo>
                    <a:pt x="62032" y="439497"/>
                  </a:lnTo>
                  <a:lnTo>
                    <a:pt x="61730" y="450977"/>
                  </a:lnTo>
                  <a:lnTo>
                    <a:pt x="61730" y="457200"/>
                  </a:lnTo>
                  <a:lnTo>
                    <a:pt x="65578" y="460248"/>
                  </a:lnTo>
                  <a:lnTo>
                    <a:pt x="73262" y="460248"/>
                  </a:lnTo>
                  <a:lnTo>
                    <a:pt x="107869" y="459613"/>
                  </a:lnTo>
                  <a:lnTo>
                    <a:pt x="128241" y="459041"/>
                  </a:lnTo>
                  <a:lnTo>
                    <a:pt x="136403" y="458898"/>
                  </a:lnTo>
                  <a:lnTo>
                    <a:pt x="151405" y="458851"/>
                  </a:lnTo>
                  <a:lnTo>
                    <a:pt x="155494" y="454025"/>
                  </a:lnTo>
                  <a:lnTo>
                    <a:pt x="155447" y="425864"/>
                  </a:lnTo>
                  <a:lnTo>
                    <a:pt x="155305" y="403304"/>
                  </a:lnTo>
                  <a:lnTo>
                    <a:pt x="155013" y="371056"/>
                  </a:lnTo>
                  <a:lnTo>
                    <a:pt x="154414" y="314071"/>
                  </a:lnTo>
                  <a:lnTo>
                    <a:pt x="154191" y="288131"/>
                  </a:lnTo>
                  <a:lnTo>
                    <a:pt x="154054" y="265576"/>
                  </a:lnTo>
                  <a:lnTo>
                    <a:pt x="154082" y="237236"/>
                  </a:lnTo>
                  <a:lnTo>
                    <a:pt x="154542" y="175678"/>
                  </a:lnTo>
                  <a:lnTo>
                    <a:pt x="155929" y="123190"/>
                  </a:lnTo>
                  <a:close/>
                </a:path>
                <a:path w="648969" h="469900">
                  <a:moveTo>
                    <a:pt x="93353" y="0"/>
                  </a:moveTo>
                  <a:lnTo>
                    <a:pt x="54288" y="40640"/>
                  </a:lnTo>
                  <a:lnTo>
                    <a:pt x="42361" y="50617"/>
                  </a:lnTo>
                  <a:lnTo>
                    <a:pt x="30756" y="59023"/>
                  </a:lnTo>
                  <a:lnTo>
                    <a:pt x="19478" y="65857"/>
                  </a:lnTo>
                  <a:lnTo>
                    <a:pt x="8530" y="71120"/>
                  </a:lnTo>
                  <a:lnTo>
                    <a:pt x="3069" y="73406"/>
                  </a:lnTo>
                  <a:lnTo>
                    <a:pt x="338" y="76073"/>
                  </a:lnTo>
                  <a:lnTo>
                    <a:pt x="338" y="82042"/>
                  </a:lnTo>
                  <a:lnTo>
                    <a:pt x="592" y="86106"/>
                  </a:lnTo>
                  <a:lnTo>
                    <a:pt x="1583" y="97028"/>
                  </a:lnTo>
                  <a:lnTo>
                    <a:pt x="1824" y="101092"/>
                  </a:lnTo>
                  <a:lnTo>
                    <a:pt x="1824" y="106806"/>
                  </a:lnTo>
                  <a:lnTo>
                    <a:pt x="1519" y="111252"/>
                  </a:lnTo>
                  <a:lnTo>
                    <a:pt x="275" y="123190"/>
                  </a:lnTo>
                  <a:lnTo>
                    <a:pt x="74" y="126111"/>
                  </a:lnTo>
                  <a:lnTo>
                    <a:pt x="0" y="133619"/>
                  </a:lnTo>
                  <a:lnTo>
                    <a:pt x="2815" y="135128"/>
                  </a:lnTo>
                  <a:lnTo>
                    <a:pt x="8530" y="135128"/>
                  </a:lnTo>
                  <a:lnTo>
                    <a:pt x="13795" y="134748"/>
                  </a:lnTo>
                  <a:lnTo>
                    <a:pt x="20359" y="133604"/>
                  </a:lnTo>
                  <a:lnTo>
                    <a:pt x="28025" y="131752"/>
                  </a:lnTo>
                  <a:lnTo>
                    <a:pt x="45932" y="126565"/>
                  </a:lnTo>
                  <a:lnTo>
                    <a:pt x="53594" y="124698"/>
                  </a:lnTo>
                  <a:lnTo>
                    <a:pt x="59977" y="123569"/>
                  </a:lnTo>
                  <a:lnTo>
                    <a:pt x="65083" y="123190"/>
                  </a:lnTo>
                  <a:lnTo>
                    <a:pt x="155929" y="123190"/>
                  </a:lnTo>
                  <a:lnTo>
                    <a:pt x="156145" y="115014"/>
                  </a:lnTo>
                  <a:lnTo>
                    <a:pt x="158819" y="65137"/>
                  </a:lnTo>
                  <a:lnTo>
                    <a:pt x="162568" y="26035"/>
                  </a:lnTo>
                  <a:lnTo>
                    <a:pt x="162809" y="22860"/>
                  </a:lnTo>
                  <a:lnTo>
                    <a:pt x="162936" y="20700"/>
                  </a:lnTo>
                  <a:lnTo>
                    <a:pt x="162936" y="15621"/>
                  </a:lnTo>
                  <a:lnTo>
                    <a:pt x="124239" y="6731"/>
                  </a:lnTo>
                  <a:lnTo>
                    <a:pt x="95404" y="498"/>
                  </a:lnTo>
                  <a:lnTo>
                    <a:pt x="9335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933805" y="4978527"/>
              <a:ext cx="648970" cy="469900"/>
            </a:xfrm>
            <a:custGeom>
              <a:avLst/>
              <a:gdLst/>
              <a:ahLst/>
              <a:cxnLst/>
              <a:rect l="l" t="t" r="r" b="b"/>
              <a:pathLst>
                <a:path w="648969" h="469900">
                  <a:moveTo>
                    <a:pt x="442239" y="90805"/>
                  </a:moveTo>
                  <a:lnTo>
                    <a:pt x="392407" y="102250"/>
                  </a:lnTo>
                  <a:lnTo>
                    <a:pt x="353720" y="136652"/>
                  </a:lnTo>
                  <a:lnTo>
                    <a:pt x="331693" y="181784"/>
                  </a:lnTo>
                  <a:lnTo>
                    <a:pt x="324345" y="235585"/>
                  </a:lnTo>
                  <a:lnTo>
                    <a:pt x="326206" y="263282"/>
                  </a:lnTo>
                  <a:lnTo>
                    <a:pt x="341088" y="312916"/>
                  </a:lnTo>
                  <a:lnTo>
                    <a:pt x="372177" y="355401"/>
                  </a:lnTo>
                  <a:lnTo>
                    <a:pt x="416234" y="378833"/>
                  </a:lnTo>
                  <a:lnTo>
                    <a:pt x="442239" y="381762"/>
                  </a:lnTo>
                  <a:lnTo>
                    <a:pt x="467579" y="378761"/>
                  </a:lnTo>
                  <a:lnTo>
                    <a:pt x="511498" y="354758"/>
                  </a:lnTo>
                  <a:lnTo>
                    <a:pt x="543791" y="311326"/>
                  </a:lnTo>
                  <a:lnTo>
                    <a:pt x="559412" y="262229"/>
                  </a:lnTo>
                  <a:lnTo>
                    <a:pt x="561365" y="235585"/>
                  </a:lnTo>
                  <a:lnTo>
                    <a:pt x="559484" y="207893"/>
                  </a:lnTo>
                  <a:lnTo>
                    <a:pt x="544434" y="158414"/>
                  </a:lnTo>
                  <a:lnTo>
                    <a:pt x="513123" y="116576"/>
                  </a:lnTo>
                  <a:lnTo>
                    <a:pt x="468597" y="93664"/>
                  </a:lnTo>
                  <a:lnTo>
                    <a:pt x="442239" y="90805"/>
                  </a:lnTo>
                  <a:close/>
                </a:path>
                <a:path w="648969" h="469900">
                  <a:moveTo>
                    <a:pt x="442239" y="3048"/>
                  </a:moveTo>
                  <a:lnTo>
                    <a:pt x="486177" y="7502"/>
                  </a:lnTo>
                  <a:lnTo>
                    <a:pt x="525995" y="20875"/>
                  </a:lnTo>
                  <a:lnTo>
                    <a:pt x="561718" y="43178"/>
                  </a:lnTo>
                  <a:lnTo>
                    <a:pt x="593369" y="74422"/>
                  </a:lnTo>
                  <a:lnTo>
                    <a:pt x="617612" y="109783"/>
                  </a:lnTo>
                  <a:lnTo>
                    <a:pt x="634914" y="148431"/>
                  </a:lnTo>
                  <a:lnTo>
                    <a:pt x="645286" y="190365"/>
                  </a:lnTo>
                  <a:lnTo>
                    <a:pt x="648741" y="235585"/>
                  </a:lnTo>
                  <a:lnTo>
                    <a:pt x="645286" y="280826"/>
                  </a:lnTo>
                  <a:lnTo>
                    <a:pt x="634914" y="322818"/>
                  </a:lnTo>
                  <a:lnTo>
                    <a:pt x="617612" y="361547"/>
                  </a:lnTo>
                  <a:lnTo>
                    <a:pt x="593369" y="397002"/>
                  </a:lnTo>
                  <a:lnTo>
                    <a:pt x="561718" y="428765"/>
                  </a:lnTo>
                  <a:lnTo>
                    <a:pt x="525995" y="451469"/>
                  </a:lnTo>
                  <a:lnTo>
                    <a:pt x="486177" y="465099"/>
                  </a:lnTo>
                  <a:lnTo>
                    <a:pt x="442239" y="469646"/>
                  </a:lnTo>
                  <a:lnTo>
                    <a:pt x="398532" y="465099"/>
                  </a:lnTo>
                  <a:lnTo>
                    <a:pt x="358854" y="451469"/>
                  </a:lnTo>
                  <a:lnTo>
                    <a:pt x="323210" y="428765"/>
                  </a:lnTo>
                  <a:lnTo>
                    <a:pt x="291604" y="397002"/>
                  </a:lnTo>
                  <a:lnTo>
                    <a:pt x="267186" y="361404"/>
                  </a:lnTo>
                  <a:lnTo>
                    <a:pt x="249748" y="322627"/>
                  </a:lnTo>
                  <a:lnTo>
                    <a:pt x="239287" y="280683"/>
                  </a:lnTo>
                  <a:lnTo>
                    <a:pt x="235800" y="235585"/>
                  </a:lnTo>
                  <a:lnTo>
                    <a:pt x="239287" y="190531"/>
                  </a:lnTo>
                  <a:lnTo>
                    <a:pt x="249748" y="148717"/>
                  </a:lnTo>
                  <a:lnTo>
                    <a:pt x="267186" y="110140"/>
                  </a:lnTo>
                  <a:lnTo>
                    <a:pt x="291604" y="74803"/>
                  </a:lnTo>
                  <a:lnTo>
                    <a:pt x="323210" y="43392"/>
                  </a:lnTo>
                  <a:lnTo>
                    <a:pt x="358854" y="20970"/>
                  </a:lnTo>
                  <a:lnTo>
                    <a:pt x="398532" y="7526"/>
                  </a:lnTo>
                  <a:lnTo>
                    <a:pt x="442239" y="3048"/>
                  </a:lnTo>
                  <a:close/>
                </a:path>
                <a:path w="648969" h="469900">
                  <a:moveTo>
                    <a:pt x="93383" y="0"/>
                  </a:moveTo>
                  <a:lnTo>
                    <a:pt x="130684" y="7657"/>
                  </a:lnTo>
                  <a:lnTo>
                    <a:pt x="138404" y="8905"/>
                  </a:lnTo>
                  <a:lnTo>
                    <a:pt x="147429" y="10463"/>
                  </a:lnTo>
                  <a:lnTo>
                    <a:pt x="157759" y="12318"/>
                  </a:lnTo>
                  <a:lnTo>
                    <a:pt x="161226" y="13335"/>
                  </a:lnTo>
                  <a:lnTo>
                    <a:pt x="162966" y="15621"/>
                  </a:lnTo>
                  <a:lnTo>
                    <a:pt x="162966" y="19431"/>
                  </a:lnTo>
                  <a:lnTo>
                    <a:pt x="162966" y="20700"/>
                  </a:lnTo>
                  <a:lnTo>
                    <a:pt x="162839" y="22860"/>
                  </a:lnTo>
                  <a:lnTo>
                    <a:pt x="162598" y="26035"/>
                  </a:lnTo>
                  <a:lnTo>
                    <a:pt x="158849" y="65137"/>
                  </a:lnTo>
                  <a:lnTo>
                    <a:pt x="156175" y="115014"/>
                  </a:lnTo>
                  <a:lnTo>
                    <a:pt x="154572" y="175678"/>
                  </a:lnTo>
                  <a:lnTo>
                    <a:pt x="154038" y="247142"/>
                  </a:lnTo>
                  <a:lnTo>
                    <a:pt x="154083" y="265576"/>
                  </a:lnTo>
                  <a:lnTo>
                    <a:pt x="154220" y="288131"/>
                  </a:lnTo>
                  <a:lnTo>
                    <a:pt x="154450" y="314829"/>
                  </a:lnTo>
                  <a:lnTo>
                    <a:pt x="154774" y="345694"/>
                  </a:lnTo>
                  <a:lnTo>
                    <a:pt x="155100" y="376576"/>
                  </a:lnTo>
                  <a:lnTo>
                    <a:pt x="155335" y="403304"/>
                  </a:lnTo>
                  <a:lnTo>
                    <a:pt x="155476" y="425864"/>
                  </a:lnTo>
                  <a:lnTo>
                    <a:pt x="155524" y="444246"/>
                  </a:lnTo>
                  <a:lnTo>
                    <a:pt x="155524" y="454025"/>
                  </a:lnTo>
                  <a:lnTo>
                    <a:pt x="151434" y="458851"/>
                  </a:lnTo>
                  <a:lnTo>
                    <a:pt x="143243" y="458851"/>
                  </a:lnTo>
                  <a:lnTo>
                    <a:pt x="136433" y="458898"/>
                  </a:lnTo>
                  <a:lnTo>
                    <a:pt x="128271" y="459041"/>
                  </a:lnTo>
                  <a:lnTo>
                    <a:pt x="118759" y="459279"/>
                  </a:lnTo>
                  <a:lnTo>
                    <a:pt x="107899" y="459613"/>
                  </a:lnTo>
                  <a:lnTo>
                    <a:pt x="97085" y="459872"/>
                  </a:lnTo>
                  <a:lnTo>
                    <a:pt x="87714" y="460073"/>
                  </a:lnTo>
                  <a:lnTo>
                    <a:pt x="79783" y="460202"/>
                  </a:lnTo>
                  <a:lnTo>
                    <a:pt x="73291" y="460248"/>
                  </a:lnTo>
                  <a:lnTo>
                    <a:pt x="65608" y="460248"/>
                  </a:lnTo>
                  <a:lnTo>
                    <a:pt x="61760" y="457200"/>
                  </a:lnTo>
                  <a:lnTo>
                    <a:pt x="61760" y="450977"/>
                  </a:lnTo>
                  <a:lnTo>
                    <a:pt x="62062" y="439497"/>
                  </a:lnTo>
                  <a:lnTo>
                    <a:pt x="62969" y="412861"/>
                  </a:lnTo>
                  <a:lnTo>
                    <a:pt x="64481" y="371056"/>
                  </a:lnTo>
                  <a:lnTo>
                    <a:pt x="66598" y="314071"/>
                  </a:lnTo>
                  <a:lnTo>
                    <a:pt x="67574" y="279237"/>
                  </a:lnTo>
                  <a:lnTo>
                    <a:pt x="68273" y="237236"/>
                  </a:lnTo>
                  <a:lnTo>
                    <a:pt x="68693" y="188090"/>
                  </a:lnTo>
                  <a:lnTo>
                    <a:pt x="68833" y="131825"/>
                  </a:lnTo>
                  <a:lnTo>
                    <a:pt x="68833" y="126111"/>
                  </a:lnTo>
                  <a:lnTo>
                    <a:pt x="67589" y="123190"/>
                  </a:lnTo>
                  <a:lnTo>
                    <a:pt x="65112" y="123190"/>
                  </a:lnTo>
                  <a:lnTo>
                    <a:pt x="60007" y="123569"/>
                  </a:lnTo>
                  <a:lnTo>
                    <a:pt x="53624" y="124698"/>
                  </a:lnTo>
                  <a:lnTo>
                    <a:pt x="45962" y="126565"/>
                  </a:lnTo>
                  <a:lnTo>
                    <a:pt x="37020" y="129159"/>
                  </a:lnTo>
                  <a:lnTo>
                    <a:pt x="28055" y="131752"/>
                  </a:lnTo>
                  <a:lnTo>
                    <a:pt x="20323" y="133619"/>
                  </a:lnTo>
                  <a:lnTo>
                    <a:pt x="13824" y="134748"/>
                  </a:lnTo>
                  <a:lnTo>
                    <a:pt x="8559" y="135128"/>
                  </a:lnTo>
                  <a:lnTo>
                    <a:pt x="2844" y="135128"/>
                  </a:lnTo>
                  <a:lnTo>
                    <a:pt x="0" y="133604"/>
                  </a:lnTo>
                  <a:lnTo>
                    <a:pt x="0" y="130683"/>
                  </a:lnTo>
                  <a:lnTo>
                    <a:pt x="0" y="127635"/>
                  </a:lnTo>
                  <a:lnTo>
                    <a:pt x="304" y="123190"/>
                  </a:lnTo>
                  <a:lnTo>
                    <a:pt x="927" y="117221"/>
                  </a:lnTo>
                  <a:lnTo>
                    <a:pt x="1549" y="111252"/>
                  </a:lnTo>
                  <a:lnTo>
                    <a:pt x="1854" y="106806"/>
                  </a:lnTo>
                  <a:lnTo>
                    <a:pt x="1854" y="103886"/>
                  </a:lnTo>
                  <a:lnTo>
                    <a:pt x="1854" y="101092"/>
                  </a:lnTo>
                  <a:lnTo>
                    <a:pt x="1612" y="97028"/>
                  </a:lnTo>
                  <a:lnTo>
                    <a:pt x="1117" y="91567"/>
                  </a:lnTo>
                  <a:lnTo>
                    <a:pt x="622" y="86106"/>
                  </a:lnTo>
                  <a:lnTo>
                    <a:pt x="368" y="82042"/>
                  </a:lnTo>
                  <a:lnTo>
                    <a:pt x="368" y="79248"/>
                  </a:lnTo>
                  <a:lnTo>
                    <a:pt x="368" y="76073"/>
                  </a:lnTo>
                  <a:lnTo>
                    <a:pt x="3098" y="73406"/>
                  </a:lnTo>
                  <a:lnTo>
                    <a:pt x="42390" y="50617"/>
                  </a:lnTo>
                  <a:lnTo>
                    <a:pt x="66247" y="27620"/>
                  </a:lnTo>
                  <a:lnTo>
                    <a:pt x="74777" y="18287"/>
                  </a:lnTo>
                  <a:lnTo>
                    <a:pt x="82220" y="10287"/>
                  </a:lnTo>
                  <a:lnTo>
                    <a:pt x="87804" y="4572"/>
                  </a:lnTo>
                  <a:lnTo>
                    <a:pt x="91526" y="1143"/>
                  </a:lnTo>
                  <a:lnTo>
                    <a:pt x="93383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1832483" y="4981574"/>
              <a:ext cx="878205" cy="466725"/>
            </a:xfrm>
            <a:custGeom>
              <a:avLst/>
              <a:gdLst/>
              <a:ahLst/>
              <a:cxnLst/>
              <a:rect l="l" t="t" r="r" b="b"/>
              <a:pathLst>
                <a:path w="878205" h="466725">
                  <a:moveTo>
                    <a:pt x="671322" y="0"/>
                  </a:moveTo>
                  <a:lnTo>
                    <a:pt x="627606" y="4478"/>
                  </a:lnTo>
                  <a:lnTo>
                    <a:pt x="587914" y="17922"/>
                  </a:lnTo>
                  <a:lnTo>
                    <a:pt x="552271" y="40344"/>
                  </a:lnTo>
                  <a:lnTo>
                    <a:pt x="520700" y="71755"/>
                  </a:lnTo>
                  <a:lnTo>
                    <a:pt x="496270" y="107092"/>
                  </a:lnTo>
                  <a:lnTo>
                    <a:pt x="478805" y="145669"/>
                  </a:lnTo>
                  <a:lnTo>
                    <a:pt x="468318" y="187483"/>
                  </a:lnTo>
                  <a:lnTo>
                    <a:pt x="464819" y="232537"/>
                  </a:lnTo>
                  <a:lnTo>
                    <a:pt x="468318" y="277635"/>
                  </a:lnTo>
                  <a:lnTo>
                    <a:pt x="478805" y="319579"/>
                  </a:lnTo>
                  <a:lnTo>
                    <a:pt x="496270" y="358356"/>
                  </a:lnTo>
                  <a:lnTo>
                    <a:pt x="520700" y="393953"/>
                  </a:lnTo>
                  <a:lnTo>
                    <a:pt x="552271" y="425717"/>
                  </a:lnTo>
                  <a:lnTo>
                    <a:pt x="587914" y="448421"/>
                  </a:lnTo>
                  <a:lnTo>
                    <a:pt x="627606" y="462051"/>
                  </a:lnTo>
                  <a:lnTo>
                    <a:pt x="671322" y="466597"/>
                  </a:lnTo>
                  <a:lnTo>
                    <a:pt x="715260" y="462051"/>
                  </a:lnTo>
                  <a:lnTo>
                    <a:pt x="755078" y="448421"/>
                  </a:lnTo>
                  <a:lnTo>
                    <a:pt x="790801" y="425717"/>
                  </a:lnTo>
                  <a:lnTo>
                    <a:pt x="822452" y="393953"/>
                  </a:lnTo>
                  <a:lnTo>
                    <a:pt x="832872" y="378713"/>
                  </a:lnTo>
                  <a:lnTo>
                    <a:pt x="671322" y="378713"/>
                  </a:lnTo>
                  <a:lnTo>
                    <a:pt x="645316" y="375785"/>
                  </a:lnTo>
                  <a:lnTo>
                    <a:pt x="601259" y="352353"/>
                  </a:lnTo>
                  <a:lnTo>
                    <a:pt x="570182" y="309868"/>
                  </a:lnTo>
                  <a:lnTo>
                    <a:pt x="555323" y="260234"/>
                  </a:lnTo>
                  <a:lnTo>
                    <a:pt x="553466" y="232537"/>
                  </a:lnTo>
                  <a:lnTo>
                    <a:pt x="555299" y="204559"/>
                  </a:lnTo>
                  <a:lnTo>
                    <a:pt x="569968" y="155080"/>
                  </a:lnTo>
                  <a:lnTo>
                    <a:pt x="600759" y="113528"/>
                  </a:lnTo>
                  <a:lnTo>
                    <a:pt x="645007" y="90616"/>
                  </a:lnTo>
                  <a:lnTo>
                    <a:pt x="671322" y="87756"/>
                  </a:lnTo>
                  <a:lnTo>
                    <a:pt x="833683" y="87756"/>
                  </a:lnTo>
                  <a:lnTo>
                    <a:pt x="822452" y="71374"/>
                  </a:lnTo>
                  <a:lnTo>
                    <a:pt x="790801" y="40130"/>
                  </a:lnTo>
                  <a:lnTo>
                    <a:pt x="755078" y="17827"/>
                  </a:lnTo>
                  <a:lnTo>
                    <a:pt x="715260" y="4454"/>
                  </a:lnTo>
                  <a:lnTo>
                    <a:pt x="671322" y="0"/>
                  </a:lnTo>
                  <a:close/>
                </a:path>
                <a:path w="878205" h="466725">
                  <a:moveTo>
                    <a:pt x="833683" y="87756"/>
                  </a:moveTo>
                  <a:lnTo>
                    <a:pt x="671322" y="87756"/>
                  </a:lnTo>
                  <a:lnTo>
                    <a:pt x="697680" y="90616"/>
                  </a:lnTo>
                  <a:lnTo>
                    <a:pt x="721312" y="99202"/>
                  </a:lnTo>
                  <a:lnTo>
                    <a:pt x="760349" y="133604"/>
                  </a:lnTo>
                  <a:lnTo>
                    <a:pt x="782923" y="179117"/>
                  </a:lnTo>
                  <a:lnTo>
                    <a:pt x="790448" y="232537"/>
                  </a:lnTo>
                  <a:lnTo>
                    <a:pt x="788495" y="259181"/>
                  </a:lnTo>
                  <a:lnTo>
                    <a:pt x="772874" y="308278"/>
                  </a:lnTo>
                  <a:lnTo>
                    <a:pt x="740580" y="351710"/>
                  </a:lnTo>
                  <a:lnTo>
                    <a:pt x="696662" y="375713"/>
                  </a:lnTo>
                  <a:lnTo>
                    <a:pt x="671322" y="378713"/>
                  </a:lnTo>
                  <a:lnTo>
                    <a:pt x="832872" y="378713"/>
                  </a:lnTo>
                  <a:lnTo>
                    <a:pt x="846695" y="358499"/>
                  </a:lnTo>
                  <a:lnTo>
                    <a:pt x="863996" y="319770"/>
                  </a:lnTo>
                  <a:lnTo>
                    <a:pt x="874369" y="277778"/>
                  </a:lnTo>
                  <a:lnTo>
                    <a:pt x="877824" y="232537"/>
                  </a:lnTo>
                  <a:lnTo>
                    <a:pt x="874369" y="187317"/>
                  </a:lnTo>
                  <a:lnTo>
                    <a:pt x="863996" y="145383"/>
                  </a:lnTo>
                  <a:lnTo>
                    <a:pt x="846695" y="106735"/>
                  </a:lnTo>
                  <a:lnTo>
                    <a:pt x="833683" y="87756"/>
                  </a:lnTo>
                  <a:close/>
                </a:path>
                <a:path w="878205" h="466725">
                  <a:moveTo>
                    <a:pt x="206502" y="0"/>
                  </a:moveTo>
                  <a:lnTo>
                    <a:pt x="162786" y="4478"/>
                  </a:lnTo>
                  <a:lnTo>
                    <a:pt x="123094" y="17922"/>
                  </a:lnTo>
                  <a:lnTo>
                    <a:pt x="87451" y="40344"/>
                  </a:lnTo>
                  <a:lnTo>
                    <a:pt x="55880" y="71755"/>
                  </a:lnTo>
                  <a:lnTo>
                    <a:pt x="31450" y="107092"/>
                  </a:lnTo>
                  <a:lnTo>
                    <a:pt x="13985" y="145669"/>
                  </a:lnTo>
                  <a:lnTo>
                    <a:pt x="3498" y="187483"/>
                  </a:lnTo>
                  <a:lnTo>
                    <a:pt x="0" y="232537"/>
                  </a:lnTo>
                  <a:lnTo>
                    <a:pt x="3498" y="277635"/>
                  </a:lnTo>
                  <a:lnTo>
                    <a:pt x="13985" y="319579"/>
                  </a:lnTo>
                  <a:lnTo>
                    <a:pt x="31450" y="358356"/>
                  </a:lnTo>
                  <a:lnTo>
                    <a:pt x="55880" y="393953"/>
                  </a:lnTo>
                  <a:lnTo>
                    <a:pt x="87451" y="425717"/>
                  </a:lnTo>
                  <a:lnTo>
                    <a:pt x="123094" y="448421"/>
                  </a:lnTo>
                  <a:lnTo>
                    <a:pt x="162786" y="462051"/>
                  </a:lnTo>
                  <a:lnTo>
                    <a:pt x="206502" y="466597"/>
                  </a:lnTo>
                  <a:lnTo>
                    <a:pt x="250440" y="462051"/>
                  </a:lnTo>
                  <a:lnTo>
                    <a:pt x="290258" y="448421"/>
                  </a:lnTo>
                  <a:lnTo>
                    <a:pt x="325981" y="425717"/>
                  </a:lnTo>
                  <a:lnTo>
                    <a:pt x="357631" y="393953"/>
                  </a:lnTo>
                  <a:lnTo>
                    <a:pt x="368052" y="378713"/>
                  </a:lnTo>
                  <a:lnTo>
                    <a:pt x="206502" y="378713"/>
                  </a:lnTo>
                  <a:lnTo>
                    <a:pt x="180496" y="375785"/>
                  </a:lnTo>
                  <a:lnTo>
                    <a:pt x="136439" y="352353"/>
                  </a:lnTo>
                  <a:lnTo>
                    <a:pt x="105362" y="309868"/>
                  </a:lnTo>
                  <a:lnTo>
                    <a:pt x="90503" y="260234"/>
                  </a:lnTo>
                  <a:lnTo>
                    <a:pt x="88646" y="232537"/>
                  </a:lnTo>
                  <a:lnTo>
                    <a:pt x="90479" y="204559"/>
                  </a:lnTo>
                  <a:lnTo>
                    <a:pt x="105148" y="155080"/>
                  </a:lnTo>
                  <a:lnTo>
                    <a:pt x="135939" y="113528"/>
                  </a:lnTo>
                  <a:lnTo>
                    <a:pt x="180187" y="90616"/>
                  </a:lnTo>
                  <a:lnTo>
                    <a:pt x="206502" y="87756"/>
                  </a:lnTo>
                  <a:lnTo>
                    <a:pt x="368863" y="87756"/>
                  </a:lnTo>
                  <a:lnTo>
                    <a:pt x="357631" y="71374"/>
                  </a:lnTo>
                  <a:lnTo>
                    <a:pt x="325981" y="40130"/>
                  </a:lnTo>
                  <a:lnTo>
                    <a:pt x="290258" y="17827"/>
                  </a:lnTo>
                  <a:lnTo>
                    <a:pt x="250440" y="4454"/>
                  </a:lnTo>
                  <a:lnTo>
                    <a:pt x="206502" y="0"/>
                  </a:lnTo>
                  <a:close/>
                </a:path>
                <a:path w="878205" h="466725">
                  <a:moveTo>
                    <a:pt x="368863" y="87756"/>
                  </a:moveTo>
                  <a:lnTo>
                    <a:pt x="206502" y="87756"/>
                  </a:lnTo>
                  <a:lnTo>
                    <a:pt x="232860" y="90616"/>
                  </a:lnTo>
                  <a:lnTo>
                    <a:pt x="256492" y="99202"/>
                  </a:lnTo>
                  <a:lnTo>
                    <a:pt x="295529" y="133604"/>
                  </a:lnTo>
                  <a:lnTo>
                    <a:pt x="318103" y="179117"/>
                  </a:lnTo>
                  <a:lnTo>
                    <a:pt x="325628" y="232537"/>
                  </a:lnTo>
                  <a:lnTo>
                    <a:pt x="323675" y="259181"/>
                  </a:lnTo>
                  <a:lnTo>
                    <a:pt x="308054" y="308278"/>
                  </a:lnTo>
                  <a:lnTo>
                    <a:pt x="275760" y="351710"/>
                  </a:lnTo>
                  <a:lnTo>
                    <a:pt x="231842" y="375713"/>
                  </a:lnTo>
                  <a:lnTo>
                    <a:pt x="206502" y="378713"/>
                  </a:lnTo>
                  <a:lnTo>
                    <a:pt x="368052" y="378713"/>
                  </a:lnTo>
                  <a:lnTo>
                    <a:pt x="381875" y="358499"/>
                  </a:lnTo>
                  <a:lnTo>
                    <a:pt x="399176" y="319770"/>
                  </a:lnTo>
                  <a:lnTo>
                    <a:pt x="409549" y="277778"/>
                  </a:lnTo>
                  <a:lnTo>
                    <a:pt x="413004" y="232537"/>
                  </a:lnTo>
                  <a:lnTo>
                    <a:pt x="409549" y="187317"/>
                  </a:lnTo>
                  <a:lnTo>
                    <a:pt x="399176" y="145383"/>
                  </a:lnTo>
                  <a:lnTo>
                    <a:pt x="381875" y="106735"/>
                  </a:lnTo>
                  <a:lnTo>
                    <a:pt x="368863" y="8775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1832483" y="4981574"/>
              <a:ext cx="878205" cy="466725"/>
            </a:xfrm>
            <a:custGeom>
              <a:avLst/>
              <a:gdLst/>
              <a:ahLst/>
              <a:cxnLst/>
              <a:rect l="l" t="t" r="r" b="b"/>
              <a:pathLst>
                <a:path w="878205" h="466725">
                  <a:moveTo>
                    <a:pt x="671322" y="87756"/>
                  </a:moveTo>
                  <a:lnTo>
                    <a:pt x="621490" y="99202"/>
                  </a:lnTo>
                  <a:lnTo>
                    <a:pt x="582803" y="133604"/>
                  </a:lnTo>
                  <a:lnTo>
                    <a:pt x="560800" y="178736"/>
                  </a:lnTo>
                  <a:lnTo>
                    <a:pt x="553466" y="232537"/>
                  </a:lnTo>
                  <a:lnTo>
                    <a:pt x="555323" y="260234"/>
                  </a:lnTo>
                  <a:lnTo>
                    <a:pt x="570182" y="309868"/>
                  </a:lnTo>
                  <a:lnTo>
                    <a:pt x="601259" y="352353"/>
                  </a:lnTo>
                  <a:lnTo>
                    <a:pt x="645316" y="375785"/>
                  </a:lnTo>
                  <a:lnTo>
                    <a:pt x="671322" y="378713"/>
                  </a:lnTo>
                  <a:lnTo>
                    <a:pt x="696662" y="375713"/>
                  </a:lnTo>
                  <a:lnTo>
                    <a:pt x="740580" y="351710"/>
                  </a:lnTo>
                  <a:lnTo>
                    <a:pt x="772874" y="308278"/>
                  </a:lnTo>
                  <a:lnTo>
                    <a:pt x="788495" y="259181"/>
                  </a:lnTo>
                  <a:lnTo>
                    <a:pt x="790448" y="232537"/>
                  </a:lnTo>
                  <a:lnTo>
                    <a:pt x="788566" y="204845"/>
                  </a:lnTo>
                  <a:lnTo>
                    <a:pt x="773517" y="155366"/>
                  </a:lnTo>
                  <a:lnTo>
                    <a:pt x="742205" y="113528"/>
                  </a:lnTo>
                  <a:lnTo>
                    <a:pt x="697680" y="90616"/>
                  </a:lnTo>
                  <a:lnTo>
                    <a:pt x="671322" y="87756"/>
                  </a:lnTo>
                  <a:close/>
                </a:path>
                <a:path w="878205" h="466725">
                  <a:moveTo>
                    <a:pt x="206502" y="87756"/>
                  </a:moveTo>
                  <a:lnTo>
                    <a:pt x="156670" y="99202"/>
                  </a:lnTo>
                  <a:lnTo>
                    <a:pt x="117983" y="133604"/>
                  </a:lnTo>
                  <a:lnTo>
                    <a:pt x="95980" y="178736"/>
                  </a:lnTo>
                  <a:lnTo>
                    <a:pt x="88646" y="232537"/>
                  </a:lnTo>
                  <a:lnTo>
                    <a:pt x="90503" y="260234"/>
                  </a:lnTo>
                  <a:lnTo>
                    <a:pt x="105362" y="309868"/>
                  </a:lnTo>
                  <a:lnTo>
                    <a:pt x="136439" y="352353"/>
                  </a:lnTo>
                  <a:lnTo>
                    <a:pt x="180496" y="375785"/>
                  </a:lnTo>
                  <a:lnTo>
                    <a:pt x="206502" y="378713"/>
                  </a:lnTo>
                  <a:lnTo>
                    <a:pt x="231842" y="375713"/>
                  </a:lnTo>
                  <a:lnTo>
                    <a:pt x="275760" y="351710"/>
                  </a:lnTo>
                  <a:lnTo>
                    <a:pt x="308054" y="308278"/>
                  </a:lnTo>
                  <a:lnTo>
                    <a:pt x="323675" y="259181"/>
                  </a:lnTo>
                  <a:lnTo>
                    <a:pt x="325628" y="232537"/>
                  </a:lnTo>
                  <a:lnTo>
                    <a:pt x="323746" y="204845"/>
                  </a:lnTo>
                  <a:lnTo>
                    <a:pt x="308697" y="155366"/>
                  </a:lnTo>
                  <a:lnTo>
                    <a:pt x="277385" y="113528"/>
                  </a:lnTo>
                  <a:lnTo>
                    <a:pt x="232860" y="90616"/>
                  </a:lnTo>
                  <a:lnTo>
                    <a:pt x="206502" y="87756"/>
                  </a:lnTo>
                  <a:close/>
                </a:path>
                <a:path w="878205" h="466725">
                  <a:moveTo>
                    <a:pt x="671322" y="0"/>
                  </a:moveTo>
                  <a:lnTo>
                    <a:pt x="715260" y="4454"/>
                  </a:lnTo>
                  <a:lnTo>
                    <a:pt x="755078" y="17827"/>
                  </a:lnTo>
                  <a:lnTo>
                    <a:pt x="790801" y="40130"/>
                  </a:lnTo>
                  <a:lnTo>
                    <a:pt x="822452" y="71374"/>
                  </a:lnTo>
                  <a:lnTo>
                    <a:pt x="846695" y="106735"/>
                  </a:lnTo>
                  <a:lnTo>
                    <a:pt x="863996" y="145383"/>
                  </a:lnTo>
                  <a:lnTo>
                    <a:pt x="874369" y="187317"/>
                  </a:lnTo>
                  <a:lnTo>
                    <a:pt x="877824" y="232537"/>
                  </a:lnTo>
                  <a:lnTo>
                    <a:pt x="874369" y="277778"/>
                  </a:lnTo>
                  <a:lnTo>
                    <a:pt x="863996" y="319770"/>
                  </a:lnTo>
                  <a:lnTo>
                    <a:pt x="846695" y="358499"/>
                  </a:lnTo>
                  <a:lnTo>
                    <a:pt x="822452" y="393953"/>
                  </a:lnTo>
                  <a:lnTo>
                    <a:pt x="790801" y="425717"/>
                  </a:lnTo>
                  <a:lnTo>
                    <a:pt x="755078" y="448421"/>
                  </a:lnTo>
                  <a:lnTo>
                    <a:pt x="715260" y="462051"/>
                  </a:lnTo>
                  <a:lnTo>
                    <a:pt x="671322" y="466597"/>
                  </a:lnTo>
                  <a:lnTo>
                    <a:pt x="627606" y="462051"/>
                  </a:lnTo>
                  <a:lnTo>
                    <a:pt x="587914" y="448421"/>
                  </a:lnTo>
                  <a:lnTo>
                    <a:pt x="552271" y="425717"/>
                  </a:lnTo>
                  <a:lnTo>
                    <a:pt x="520700" y="393953"/>
                  </a:lnTo>
                  <a:lnTo>
                    <a:pt x="496270" y="358356"/>
                  </a:lnTo>
                  <a:lnTo>
                    <a:pt x="478805" y="319579"/>
                  </a:lnTo>
                  <a:lnTo>
                    <a:pt x="468318" y="277635"/>
                  </a:lnTo>
                  <a:lnTo>
                    <a:pt x="464819" y="232537"/>
                  </a:lnTo>
                  <a:lnTo>
                    <a:pt x="468318" y="187483"/>
                  </a:lnTo>
                  <a:lnTo>
                    <a:pt x="478805" y="145669"/>
                  </a:lnTo>
                  <a:lnTo>
                    <a:pt x="496270" y="107092"/>
                  </a:lnTo>
                  <a:lnTo>
                    <a:pt x="520700" y="71755"/>
                  </a:lnTo>
                  <a:lnTo>
                    <a:pt x="552271" y="40344"/>
                  </a:lnTo>
                  <a:lnTo>
                    <a:pt x="587914" y="17922"/>
                  </a:lnTo>
                  <a:lnTo>
                    <a:pt x="627606" y="4478"/>
                  </a:lnTo>
                  <a:lnTo>
                    <a:pt x="671322" y="0"/>
                  </a:lnTo>
                  <a:close/>
                </a:path>
                <a:path w="878205" h="466725">
                  <a:moveTo>
                    <a:pt x="206502" y="0"/>
                  </a:moveTo>
                  <a:lnTo>
                    <a:pt x="250440" y="4454"/>
                  </a:lnTo>
                  <a:lnTo>
                    <a:pt x="290258" y="17827"/>
                  </a:lnTo>
                  <a:lnTo>
                    <a:pt x="325981" y="40130"/>
                  </a:lnTo>
                  <a:lnTo>
                    <a:pt x="357631" y="71374"/>
                  </a:lnTo>
                  <a:lnTo>
                    <a:pt x="381875" y="106735"/>
                  </a:lnTo>
                  <a:lnTo>
                    <a:pt x="399176" y="145383"/>
                  </a:lnTo>
                  <a:lnTo>
                    <a:pt x="409549" y="187317"/>
                  </a:lnTo>
                  <a:lnTo>
                    <a:pt x="413004" y="232537"/>
                  </a:lnTo>
                  <a:lnTo>
                    <a:pt x="409549" y="277778"/>
                  </a:lnTo>
                  <a:lnTo>
                    <a:pt x="399176" y="319770"/>
                  </a:lnTo>
                  <a:lnTo>
                    <a:pt x="381875" y="358499"/>
                  </a:lnTo>
                  <a:lnTo>
                    <a:pt x="357631" y="393953"/>
                  </a:lnTo>
                  <a:lnTo>
                    <a:pt x="325981" y="425717"/>
                  </a:lnTo>
                  <a:lnTo>
                    <a:pt x="290258" y="448421"/>
                  </a:lnTo>
                  <a:lnTo>
                    <a:pt x="250440" y="462051"/>
                  </a:lnTo>
                  <a:lnTo>
                    <a:pt x="206502" y="466597"/>
                  </a:lnTo>
                  <a:lnTo>
                    <a:pt x="162786" y="462051"/>
                  </a:lnTo>
                  <a:lnTo>
                    <a:pt x="123094" y="448421"/>
                  </a:lnTo>
                  <a:lnTo>
                    <a:pt x="87451" y="425717"/>
                  </a:lnTo>
                  <a:lnTo>
                    <a:pt x="55880" y="393953"/>
                  </a:lnTo>
                  <a:lnTo>
                    <a:pt x="31450" y="358356"/>
                  </a:lnTo>
                  <a:lnTo>
                    <a:pt x="13985" y="319579"/>
                  </a:lnTo>
                  <a:lnTo>
                    <a:pt x="3498" y="277635"/>
                  </a:lnTo>
                  <a:lnTo>
                    <a:pt x="0" y="232537"/>
                  </a:lnTo>
                  <a:lnTo>
                    <a:pt x="3498" y="187483"/>
                  </a:lnTo>
                  <a:lnTo>
                    <a:pt x="13985" y="145669"/>
                  </a:lnTo>
                  <a:lnTo>
                    <a:pt x="31450" y="107092"/>
                  </a:lnTo>
                  <a:lnTo>
                    <a:pt x="55880" y="71755"/>
                  </a:lnTo>
                  <a:lnTo>
                    <a:pt x="87451" y="40344"/>
                  </a:lnTo>
                  <a:lnTo>
                    <a:pt x="123094" y="17922"/>
                  </a:lnTo>
                  <a:lnTo>
                    <a:pt x="162786" y="4478"/>
                  </a:lnTo>
                  <a:lnTo>
                    <a:pt x="20650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2762123" y="4981574"/>
              <a:ext cx="413384" cy="466725"/>
            </a:xfrm>
            <a:custGeom>
              <a:avLst/>
              <a:gdLst/>
              <a:ahLst/>
              <a:cxnLst/>
              <a:rect l="l" t="t" r="r" b="b"/>
              <a:pathLst>
                <a:path w="413385" h="466725">
                  <a:moveTo>
                    <a:pt x="206501" y="0"/>
                  </a:moveTo>
                  <a:lnTo>
                    <a:pt x="162786" y="4478"/>
                  </a:lnTo>
                  <a:lnTo>
                    <a:pt x="123094" y="17922"/>
                  </a:lnTo>
                  <a:lnTo>
                    <a:pt x="87451" y="40344"/>
                  </a:lnTo>
                  <a:lnTo>
                    <a:pt x="55879" y="71755"/>
                  </a:lnTo>
                  <a:lnTo>
                    <a:pt x="31450" y="107092"/>
                  </a:lnTo>
                  <a:lnTo>
                    <a:pt x="13985" y="145669"/>
                  </a:lnTo>
                  <a:lnTo>
                    <a:pt x="3498" y="187483"/>
                  </a:lnTo>
                  <a:lnTo>
                    <a:pt x="0" y="232537"/>
                  </a:lnTo>
                  <a:lnTo>
                    <a:pt x="3498" y="277635"/>
                  </a:lnTo>
                  <a:lnTo>
                    <a:pt x="13985" y="319579"/>
                  </a:lnTo>
                  <a:lnTo>
                    <a:pt x="31450" y="358356"/>
                  </a:lnTo>
                  <a:lnTo>
                    <a:pt x="55879" y="393953"/>
                  </a:lnTo>
                  <a:lnTo>
                    <a:pt x="87451" y="425717"/>
                  </a:lnTo>
                  <a:lnTo>
                    <a:pt x="123094" y="448421"/>
                  </a:lnTo>
                  <a:lnTo>
                    <a:pt x="162786" y="462051"/>
                  </a:lnTo>
                  <a:lnTo>
                    <a:pt x="206501" y="466597"/>
                  </a:lnTo>
                  <a:lnTo>
                    <a:pt x="250440" y="462051"/>
                  </a:lnTo>
                  <a:lnTo>
                    <a:pt x="290258" y="448421"/>
                  </a:lnTo>
                  <a:lnTo>
                    <a:pt x="325981" y="425717"/>
                  </a:lnTo>
                  <a:lnTo>
                    <a:pt x="357631" y="393953"/>
                  </a:lnTo>
                  <a:lnTo>
                    <a:pt x="368052" y="378713"/>
                  </a:lnTo>
                  <a:lnTo>
                    <a:pt x="206501" y="378713"/>
                  </a:lnTo>
                  <a:lnTo>
                    <a:pt x="180496" y="375785"/>
                  </a:lnTo>
                  <a:lnTo>
                    <a:pt x="136439" y="352353"/>
                  </a:lnTo>
                  <a:lnTo>
                    <a:pt x="105362" y="309868"/>
                  </a:lnTo>
                  <a:lnTo>
                    <a:pt x="90503" y="260234"/>
                  </a:lnTo>
                  <a:lnTo>
                    <a:pt x="88645" y="232537"/>
                  </a:lnTo>
                  <a:lnTo>
                    <a:pt x="90479" y="204559"/>
                  </a:lnTo>
                  <a:lnTo>
                    <a:pt x="105148" y="155080"/>
                  </a:lnTo>
                  <a:lnTo>
                    <a:pt x="135939" y="113528"/>
                  </a:lnTo>
                  <a:lnTo>
                    <a:pt x="180187" y="90616"/>
                  </a:lnTo>
                  <a:lnTo>
                    <a:pt x="206501" y="87756"/>
                  </a:lnTo>
                  <a:lnTo>
                    <a:pt x="368863" y="87756"/>
                  </a:lnTo>
                  <a:lnTo>
                    <a:pt x="357631" y="71374"/>
                  </a:lnTo>
                  <a:lnTo>
                    <a:pt x="325981" y="40130"/>
                  </a:lnTo>
                  <a:lnTo>
                    <a:pt x="290258" y="17827"/>
                  </a:lnTo>
                  <a:lnTo>
                    <a:pt x="250440" y="4454"/>
                  </a:lnTo>
                  <a:lnTo>
                    <a:pt x="206501" y="0"/>
                  </a:lnTo>
                  <a:close/>
                </a:path>
                <a:path w="413385" h="466725">
                  <a:moveTo>
                    <a:pt x="368863" y="87756"/>
                  </a:moveTo>
                  <a:lnTo>
                    <a:pt x="206501" y="87756"/>
                  </a:lnTo>
                  <a:lnTo>
                    <a:pt x="232860" y="90616"/>
                  </a:lnTo>
                  <a:lnTo>
                    <a:pt x="256492" y="99202"/>
                  </a:lnTo>
                  <a:lnTo>
                    <a:pt x="295528" y="133604"/>
                  </a:lnTo>
                  <a:lnTo>
                    <a:pt x="318103" y="179117"/>
                  </a:lnTo>
                  <a:lnTo>
                    <a:pt x="325627" y="232537"/>
                  </a:lnTo>
                  <a:lnTo>
                    <a:pt x="323675" y="259181"/>
                  </a:lnTo>
                  <a:lnTo>
                    <a:pt x="308054" y="308278"/>
                  </a:lnTo>
                  <a:lnTo>
                    <a:pt x="275760" y="351710"/>
                  </a:lnTo>
                  <a:lnTo>
                    <a:pt x="231842" y="375713"/>
                  </a:lnTo>
                  <a:lnTo>
                    <a:pt x="206501" y="378713"/>
                  </a:lnTo>
                  <a:lnTo>
                    <a:pt x="368052" y="378713"/>
                  </a:lnTo>
                  <a:lnTo>
                    <a:pt x="381875" y="358499"/>
                  </a:lnTo>
                  <a:lnTo>
                    <a:pt x="399176" y="319770"/>
                  </a:lnTo>
                  <a:lnTo>
                    <a:pt x="409549" y="277778"/>
                  </a:lnTo>
                  <a:lnTo>
                    <a:pt x="413003" y="232537"/>
                  </a:lnTo>
                  <a:lnTo>
                    <a:pt x="409549" y="187317"/>
                  </a:lnTo>
                  <a:lnTo>
                    <a:pt x="399176" y="145383"/>
                  </a:lnTo>
                  <a:lnTo>
                    <a:pt x="381875" y="106735"/>
                  </a:lnTo>
                  <a:lnTo>
                    <a:pt x="368863" y="8775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2762123" y="4981574"/>
              <a:ext cx="413384" cy="466725"/>
            </a:xfrm>
            <a:custGeom>
              <a:avLst/>
              <a:gdLst/>
              <a:ahLst/>
              <a:cxnLst/>
              <a:rect l="l" t="t" r="r" b="b"/>
              <a:pathLst>
                <a:path w="413385" h="466725">
                  <a:moveTo>
                    <a:pt x="206501" y="87756"/>
                  </a:moveTo>
                  <a:lnTo>
                    <a:pt x="156670" y="99202"/>
                  </a:lnTo>
                  <a:lnTo>
                    <a:pt x="117982" y="133604"/>
                  </a:lnTo>
                  <a:lnTo>
                    <a:pt x="95980" y="178736"/>
                  </a:lnTo>
                  <a:lnTo>
                    <a:pt x="88645" y="232537"/>
                  </a:lnTo>
                  <a:lnTo>
                    <a:pt x="90503" y="260234"/>
                  </a:lnTo>
                  <a:lnTo>
                    <a:pt x="105362" y="309868"/>
                  </a:lnTo>
                  <a:lnTo>
                    <a:pt x="136439" y="352353"/>
                  </a:lnTo>
                  <a:lnTo>
                    <a:pt x="180496" y="375785"/>
                  </a:lnTo>
                  <a:lnTo>
                    <a:pt x="206501" y="378713"/>
                  </a:lnTo>
                  <a:lnTo>
                    <a:pt x="231842" y="375713"/>
                  </a:lnTo>
                  <a:lnTo>
                    <a:pt x="275760" y="351710"/>
                  </a:lnTo>
                  <a:lnTo>
                    <a:pt x="308054" y="308278"/>
                  </a:lnTo>
                  <a:lnTo>
                    <a:pt x="323675" y="259181"/>
                  </a:lnTo>
                  <a:lnTo>
                    <a:pt x="325627" y="232537"/>
                  </a:lnTo>
                  <a:lnTo>
                    <a:pt x="323746" y="204845"/>
                  </a:lnTo>
                  <a:lnTo>
                    <a:pt x="308697" y="155366"/>
                  </a:lnTo>
                  <a:lnTo>
                    <a:pt x="277385" y="113528"/>
                  </a:lnTo>
                  <a:lnTo>
                    <a:pt x="232860" y="90616"/>
                  </a:lnTo>
                  <a:lnTo>
                    <a:pt x="206501" y="87756"/>
                  </a:lnTo>
                  <a:close/>
                </a:path>
                <a:path w="413385" h="466725">
                  <a:moveTo>
                    <a:pt x="206501" y="0"/>
                  </a:moveTo>
                  <a:lnTo>
                    <a:pt x="250440" y="4454"/>
                  </a:lnTo>
                  <a:lnTo>
                    <a:pt x="290258" y="17827"/>
                  </a:lnTo>
                  <a:lnTo>
                    <a:pt x="325981" y="40130"/>
                  </a:lnTo>
                  <a:lnTo>
                    <a:pt x="357631" y="71374"/>
                  </a:lnTo>
                  <a:lnTo>
                    <a:pt x="381875" y="106735"/>
                  </a:lnTo>
                  <a:lnTo>
                    <a:pt x="399176" y="145383"/>
                  </a:lnTo>
                  <a:lnTo>
                    <a:pt x="409549" y="187317"/>
                  </a:lnTo>
                  <a:lnTo>
                    <a:pt x="413003" y="232537"/>
                  </a:lnTo>
                  <a:lnTo>
                    <a:pt x="409549" y="277778"/>
                  </a:lnTo>
                  <a:lnTo>
                    <a:pt x="399176" y="319770"/>
                  </a:lnTo>
                  <a:lnTo>
                    <a:pt x="381875" y="358499"/>
                  </a:lnTo>
                  <a:lnTo>
                    <a:pt x="357631" y="393953"/>
                  </a:lnTo>
                  <a:lnTo>
                    <a:pt x="325981" y="425717"/>
                  </a:lnTo>
                  <a:lnTo>
                    <a:pt x="290258" y="448421"/>
                  </a:lnTo>
                  <a:lnTo>
                    <a:pt x="250440" y="462051"/>
                  </a:lnTo>
                  <a:lnTo>
                    <a:pt x="206501" y="466597"/>
                  </a:lnTo>
                  <a:lnTo>
                    <a:pt x="162786" y="462051"/>
                  </a:lnTo>
                  <a:lnTo>
                    <a:pt x="123094" y="448421"/>
                  </a:lnTo>
                  <a:lnTo>
                    <a:pt x="87451" y="425717"/>
                  </a:lnTo>
                  <a:lnTo>
                    <a:pt x="55879" y="393953"/>
                  </a:lnTo>
                  <a:lnTo>
                    <a:pt x="31450" y="358356"/>
                  </a:lnTo>
                  <a:lnTo>
                    <a:pt x="13985" y="319579"/>
                  </a:lnTo>
                  <a:lnTo>
                    <a:pt x="3498" y="277635"/>
                  </a:lnTo>
                  <a:lnTo>
                    <a:pt x="0" y="232537"/>
                  </a:lnTo>
                  <a:lnTo>
                    <a:pt x="3498" y="187483"/>
                  </a:lnTo>
                  <a:lnTo>
                    <a:pt x="13985" y="145669"/>
                  </a:lnTo>
                  <a:lnTo>
                    <a:pt x="31450" y="107092"/>
                  </a:lnTo>
                  <a:lnTo>
                    <a:pt x="55879" y="71755"/>
                  </a:lnTo>
                  <a:lnTo>
                    <a:pt x="87451" y="40344"/>
                  </a:lnTo>
                  <a:lnTo>
                    <a:pt x="123094" y="17922"/>
                  </a:lnTo>
                  <a:lnTo>
                    <a:pt x="162786" y="4478"/>
                  </a:lnTo>
                  <a:lnTo>
                    <a:pt x="20650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1" name="object 11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436746" y="4910962"/>
              <a:ext cx="1074673" cy="537464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4739237" y="5118099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280818" y="176022"/>
                  </a:moveTo>
                  <a:lnTo>
                    <a:pt x="129307" y="176022"/>
                  </a:lnTo>
                  <a:lnTo>
                    <a:pt x="163978" y="176258"/>
                  </a:lnTo>
                  <a:lnTo>
                    <a:pt x="199411" y="176958"/>
                  </a:lnTo>
                  <a:lnTo>
                    <a:pt x="235606" y="178111"/>
                  </a:lnTo>
                  <a:lnTo>
                    <a:pt x="272563" y="179705"/>
                  </a:lnTo>
                  <a:lnTo>
                    <a:pt x="276373" y="180086"/>
                  </a:lnTo>
                  <a:lnTo>
                    <a:pt x="278532" y="180086"/>
                  </a:lnTo>
                  <a:lnTo>
                    <a:pt x="280056" y="178688"/>
                  </a:lnTo>
                  <a:lnTo>
                    <a:pt x="280818" y="176022"/>
                  </a:lnTo>
                  <a:close/>
                </a:path>
                <a:path w="285114" h="180339">
                  <a:moveTo>
                    <a:pt x="10308" y="114173"/>
                  </a:moveTo>
                  <a:lnTo>
                    <a:pt x="6625" y="114173"/>
                  </a:lnTo>
                  <a:lnTo>
                    <a:pt x="4339" y="115950"/>
                  </a:lnTo>
                  <a:lnTo>
                    <a:pt x="487" y="155205"/>
                  </a:lnTo>
                  <a:lnTo>
                    <a:pt x="275" y="174116"/>
                  </a:lnTo>
                  <a:lnTo>
                    <a:pt x="275" y="177800"/>
                  </a:lnTo>
                  <a:lnTo>
                    <a:pt x="2561" y="179705"/>
                  </a:lnTo>
                  <a:lnTo>
                    <a:pt x="7260" y="179705"/>
                  </a:lnTo>
                  <a:lnTo>
                    <a:pt x="18640" y="179585"/>
                  </a:lnTo>
                  <a:lnTo>
                    <a:pt x="32581" y="179228"/>
                  </a:lnTo>
                  <a:lnTo>
                    <a:pt x="103796" y="176482"/>
                  </a:lnTo>
                  <a:lnTo>
                    <a:pt x="117831" y="176139"/>
                  </a:lnTo>
                  <a:lnTo>
                    <a:pt x="129307" y="176022"/>
                  </a:lnTo>
                  <a:lnTo>
                    <a:pt x="280818" y="176022"/>
                  </a:lnTo>
                  <a:lnTo>
                    <a:pt x="282578" y="153729"/>
                  </a:lnTo>
                  <a:lnTo>
                    <a:pt x="283850" y="137128"/>
                  </a:lnTo>
                  <a:lnTo>
                    <a:pt x="284622" y="126194"/>
                  </a:lnTo>
                  <a:lnTo>
                    <a:pt x="284882" y="120903"/>
                  </a:lnTo>
                  <a:lnTo>
                    <a:pt x="284882" y="117221"/>
                  </a:lnTo>
                  <a:lnTo>
                    <a:pt x="141245" y="117221"/>
                  </a:lnTo>
                  <a:lnTo>
                    <a:pt x="129081" y="117125"/>
                  </a:lnTo>
                  <a:lnTo>
                    <a:pt x="22621" y="114268"/>
                  </a:lnTo>
                  <a:lnTo>
                    <a:pt x="10308" y="114173"/>
                  </a:lnTo>
                  <a:close/>
                </a:path>
                <a:path w="285114" h="180339">
                  <a:moveTo>
                    <a:pt x="282977" y="114934"/>
                  </a:moveTo>
                  <a:lnTo>
                    <a:pt x="279294" y="114934"/>
                  </a:lnTo>
                  <a:lnTo>
                    <a:pt x="266340" y="115006"/>
                  </a:lnTo>
                  <a:lnTo>
                    <a:pt x="141245" y="117221"/>
                  </a:lnTo>
                  <a:lnTo>
                    <a:pt x="284882" y="117221"/>
                  </a:lnTo>
                  <a:lnTo>
                    <a:pt x="284763" y="116840"/>
                  </a:lnTo>
                  <a:lnTo>
                    <a:pt x="282977" y="114934"/>
                  </a:lnTo>
                  <a:close/>
                </a:path>
                <a:path w="285114" h="180339">
                  <a:moveTo>
                    <a:pt x="279934" y="65531"/>
                  </a:moveTo>
                  <a:lnTo>
                    <a:pt x="129307" y="65531"/>
                  </a:lnTo>
                  <a:lnTo>
                    <a:pt x="142951" y="65653"/>
                  </a:lnTo>
                  <a:lnTo>
                    <a:pt x="159692" y="66024"/>
                  </a:lnTo>
                  <a:lnTo>
                    <a:pt x="225414" y="68470"/>
                  </a:lnTo>
                  <a:lnTo>
                    <a:pt x="262181" y="69474"/>
                  </a:lnTo>
                  <a:lnTo>
                    <a:pt x="275992" y="69595"/>
                  </a:lnTo>
                  <a:lnTo>
                    <a:pt x="278151" y="69595"/>
                  </a:lnTo>
                  <a:lnTo>
                    <a:pt x="279548" y="67944"/>
                  </a:lnTo>
                  <a:lnTo>
                    <a:pt x="279934" y="65531"/>
                  </a:lnTo>
                  <a:close/>
                </a:path>
                <a:path w="285114" h="180339">
                  <a:moveTo>
                    <a:pt x="11070" y="0"/>
                  </a:moveTo>
                  <a:lnTo>
                    <a:pt x="6879" y="0"/>
                  </a:lnTo>
                  <a:lnTo>
                    <a:pt x="4339" y="2031"/>
                  </a:lnTo>
                  <a:lnTo>
                    <a:pt x="130" y="42491"/>
                  </a:lnTo>
                  <a:lnTo>
                    <a:pt x="0" y="66024"/>
                  </a:lnTo>
                  <a:lnTo>
                    <a:pt x="2307" y="68452"/>
                  </a:lnTo>
                  <a:lnTo>
                    <a:pt x="7260" y="68452"/>
                  </a:lnTo>
                  <a:lnTo>
                    <a:pt x="18640" y="68357"/>
                  </a:lnTo>
                  <a:lnTo>
                    <a:pt x="49069" y="67595"/>
                  </a:lnTo>
                  <a:lnTo>
                    <a:pt x="103796" y="65897"/>
                  </a:lnTo>
                  <a:lnTo>
                    <a:pt x="117831" y="65625"/>
                  </a:lnTo>
                  <a:lnTo>
                    <a:pt x="279934" y="65531"/>
                  </a:lnTo>
                  <a:lnTo>
                    <a:pt x="283860" y="22425"/>
                  </a:lnTo>
                  <a:lnTo>
                    <a:pt x="284120" y="7874"/>
                  </a:lnTo>
                  <a:lnTo>
                    <a:pt x="284120" y="3682"/>
                  </a:lnTo>
                  <a:lnTo>
                    <a:pt x="141245" y="3682"/>
                  </a:lnTo>
                  <a:lnTo>
                    <a:pt x="129101" y="3565"/>
                  </a:lnTo>
                  <a:lnTo>
                    <a:pt x="96525" y="2665"/>
                  </a:lnTo>
                  <a:lnTo>
                    <a:pt x="38105" y="476"/>
                  </a:lnTo>
                  <a:lnTo>
                    <a:pt x="23212" y="119"/>
                  </a:lnTo>
                  <a:lnTo>
                    <a:pt x="11070" y="0"/>
                  </a:lnTo>
                  <a:close/>
                </a:path>
                <a:path w="285114" h="180339">
                  <a:moveTo>
                    <a:pt x="282088" y="1524"/>
                  </a:moveTo>
                  <a:lnTo>
                    <a:pt x="277770" y="1524"/>
                  </a:lnTo>
                  <a:lnTo>
                    <a:pt x="265008" y="1595"/>
                  </a:lnTo>
                  <a:lnTo>
                    <a:pt x="209698" y="2667"/>
                  </a:lnTo>
                  <a:lnTo>
                    <a:pt x="141245" y="3682"/>
                  </a:lnTo>
                  <a:lnTo>
                    <a:pt x="284120" y="3682"/>
                  </a:lnTo>
                  <a:lnTo>
                    <a:pt x="282088" y="152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4739131" y="5118099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10413" y="114173"/>
                  </a:moveTo>
                  <a:lnTo>
                    <a:pt x="55544" y="115030"/>
                  </a:lnTo>
                  <a:lnTo>
                    <a:pt x="96523" y="116363"/>
                  </a:lnTo>
                  <a:lnTo>
                    <a:pt x="114236" y="116840"/>
                  </a:lnTo>
                  <a:lnTo>
                    <a:pt x="129186" y="117125"/>
                  </a:lnTo>
                  <a:lnTo>
                    <a:pt x="141350" y="117221"/>
                  </a:lnTo>
                  <a:lnTo>
                    <a:pt x="154306" y="117149"/>
                  </a:lnTo>
                  <a:lnTo>
                    <a:pt x="170132" y="116935"/>
                  </a:lnTo>
                  <a:lnTo>
                    <a:pt x="188839" y="116578"/>
                  </a:lnTo>
                  <a:lnTo>
                    <a:pt x="210438" y="116078"/>
                  </a:lnTo>
                  <a:lnTo>
                    <a:pt x="231965" y="115577"/>
                  </a:lnTo>
                  <a:lnTo>
                    <a:pt x="250634" y="115220"/>
                  </a:lnTo>
                  <a:lnTo>
                    <a:pt x="266445" y="115006"/>
                  </a:lnTo>
                  <a:lnTo>
                    <a:pt x="279400" y="114934"/>
                  </a:lnTo>
                  <a:lnTo>
                    <a:pt x="283082" y="114934"/>
                  </a:lnTo>
                  <a:lnTo>
                    <a:pt x="284988" y="116966"/>
                  </a:lnTo>
                  <a:lnTo>
                    <a:pt x="284988" y="120903"/>
                  </a:lnTo>
                  <a:lnTo>
                    <a:pt x="280923" y="176022"/>
                  </a:lnTo>
                  <a:lnTo>
                    <a:pt x="278638" y="180086"/>
                  </a:lnTo>
                  <a:lnTo>
                    <a:pt x="276478" y="180086"/>
                  </a:lnTo>
                  <a:lnTo>
                    <a:pt x="272668" y="179705"/>
                  </a:lnTo>
                  <a:lnTo>
                    <a:pt x="235711" y="178111"/>
                  </a:lnTo>
                  <a:lnTo>
                    <a:pt x="199516" y="176958"/>
                  </a:lnTo>
                  <a:lnTo>
                    <a:pt x="164083" y="176258"/>
                  </a:lnTo>
                  <a:lnTo>
                    <a:pt x="129412" y="176022"/>
                  </a:lnTo>
                  <a:lnTo>
                    <a:pt x="117937" y="176139"/>
                  </a:lnTo>
                  <a:lnTo>
                    <a:pt x="103901" y="176482"/>
                  </a:lnTo>
                  <a:lnTo>
                    <a:pt x="87318" y="177039"/>
                  </a:lnTo>
                  <a:lnTo>
                    <a:pt x="68198" y="177800"/>
                  </a:lnTo>
                  <a:lnTo>
                    <a:pt x="49174" y="178633"/>
                  </a:lnTo>
                  <a:lnTo>
                    <a:pt x="32686" y="179228"/>
                  </a:lnTo>
                  <a:lnTo>
                    <a:pt x="18746" y="179585"/>
                  </a:lnTo>
                  <a:lnTo>
                    <a:pt x="7365" y="179705"/>
                  </a:lnTo>
                  <a:lnTo>
                    <a:pt x="2666" y="179705"/>
                  </a:lnTo>
                  <a:lnTo>
                    <a:pt x="380" y="177800"/>
                  </a:lnTo>
                  <a:lnTo>
                    <a:pt x="380" y="174116"/>
                  </a:lnTo>
                  <a:lnTo>
                    <a:pt x="2256" y="127861"/>
                  </a:lnTo>
                  <a:lnTo>
                    <a:pt x="6730" y="114173"/>
                  </a:lnTo>
                  <a:lnTo>
                    <a:pt x="10413" y="114173"/>
                  </a:lnTo>
                  <a:close/>
                </a:path>
                <a:path w="285114" h="180339">
                  <a:moveTo>
                    <a:pt x="11175" y="0"/>
                  </a:moveTo>
                  <a:lnTo>
                    <a:pt x="23318" y="119"/>
                  </a:lnTo>
                  <a:lnTo>
                    <a:pt x="38211" y="476"/>
                  </a:lnTo>
                  <a:lnTo>
                    <a:pt x="55842" y="1071"/>
                  </a:lnTo>
                  <a:lnTo>
                    <a:pt x="76200" y="1905"/>
                  </a:lnTo>
                  <a:lnTo>
                    <a:pt x="96631" y="2665"/>
                  </a:lnTo>
                  <a:lnTo>
                    <a:pt x="114300" y="3222"/>
                  </a:lnTo>
                  <a:lnTo>
                    <a:pt x="129206" y="3565"/>
                  </a:lnTo>
                  <a:lnTo>
                    <a:pt x="141350" y="3682"/>
                  </a:lnTo>
                  <a:lnTo>
                    <a:pt x="154279" y="3613"/>
                  </a:lnTo>
                  <a:lnTo>
                    <a:pt x="170005" y="3413"/>
                  </a:lnTo>
                  <a:lnTo>
                    <a:pt x="188517" y="3093"/>
                  </a:lnTo>
                  <a:lnTo>
                    <a:pt x="209803" y="2667"/>
                  </a:lnTo>
                  <a:lnTo>
                    <a:pt x="231066" y="2166"/>
                  </a:lnTo>
                  <a:lnTo>
                    <a:pt x="249507" y="1809"/>
                  </a:lnTo>
                  <a:lnTo>
                    <a:pt x="265114" y="1595"/>
                  </a:lnTo>
                  <a:lnTo>
                    <a:pt x="277875" y="1524"/>
                  </a:lnTo>
                  <a:lnTo>
                    <a:pt x="282193" y="1524"/>
                  </a:lnTo>
                  <a:lnTo>
                    <a:pt x="284225" y="3556"/>
                  </a:lnTo>
                  <a:lnTo>
                    <a:pt x="284225" y="7874"/>
                  </a:lnTo>
                  <a:lnTo>
                    <a:pt x="281922" y="50861"/>
                  </a:lnTo>
                  <a:lnTo>
                    <a:pt x="278256" y="69595"/>
                  </a:lnTo>
                  <a:lnTo>
                    <a:pt x="276097" y="69595"/>
                  </a:lnTo>
                  <a:lnTo>
                    <a:pt x="225520" y="68470"/>
                  </a:lnTo>
                  <a:lnTo>
                    <a:pt x="179633" y="66657"/>
                  </a:lnTo>
                  <a:lnTo>
                    <a:pt x="159797" y="66024"/>
                  </a:lnTo>
                  <a:lnTo>
                    <a:pt x="143057" y="65653"/>
                  </a:lnTo>
                  <a:lnTo>
                    <a:pt x="129412" y="65531"/>
                  </a:lnTo>
                  <a:lnTo>
                    <a:pt x="117937" y="65625"/>
                  </a:lnTo>
                  <a:lnTo>
                    <a:pt x="103901" y="65897"/>
                  </a:lnTo>
                  <a:lnTo>
                    <a:pt x="87318" y="66335"/>
                  </a:lnTo>
                  <a:lnTo>
                    <a:pt x="68198" y="66929"/>
                  </a:lnTo>
                  <a:lnTo>
                    <a:pt x="49174" y="67595"/>
                  </a:lnTo>
                  <a:lnTo>
                    <a:pt x="32686" y="68071"/>
                  </a:lnTo>
                  <a:lnTo>
                    <a:pt x="18746" y="68357"/>
                  </a:lnTo>
                  <a:lnTo>
                    <a:pt x="7365" y="68452"/>
                  </a:lnTo>
                  <a:lnTo>
                    <a:pt x="2412" y="68452"/>
                  </a:lnTo>
                  <a:lnTo>
                    <a:pt x="0" y="65912"/>
                  </a:lnTo>
                  <a:lnTo>
                    <a:pt x="0" y="60706"/>
                  </a:lnTo>
                  <a:lnTo>
                    <a:pt x="2089" y="15111"/>
                  </a:lnTo>
                  <a:lnTo>
                    <a:pt x="6984" y="0"/>
                  </a:lnTo>
                  <a:lnTo>
                    <a:pt x="1117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5262020" y="4978527"/>
              <a:ext cx="548640" cy="469900"/>
            </a:xfrm>
            <a:custGeom>
              <a:avLst/>
              <a:gdLst/>
              <a:ahLst/>
              <a:cxnLst/>
              <a:rect l="l" t="t" r="r" b="b"/>
              <a:pathLst>
                <a:path w="548639" h="469900">
                  <a:moveTo>
                    <a:pt x="239873" y="357251"/>
                  </a:moveTo>
                  <a:lnTo>
                    <a:pt x="225128" y="405298"/>
                  </a:lnTo>
                  <a:lnTo>
                    <a:pt x="221966" y="434213"/>
                  </a:lnTo>
                  <a:lnTo>
                    <a:pt x="226015" y="441025"/>
                  </a:lnTo>
                  <a:lnTo>
                    <a:pt x="286736" y="459867"/>
                  </a:lnTo>
                  <a:lnTo>
                    <a:pt x="332361" y="467185"/>
                  </a:lnTo>
                  <a:lnTo>
                    <a:pt x="365222" y="469646"/>
                  </a:lnTo>
                  <a:lnTo>
                    <a:pt x="404374" y="467219"/>
                  </a:lnTo>
                  <a:lnTo>
                    <a:pt x="469628" y="447839"/>
                  </a:lnTo>
                  <a:lnTo>
                    <a:pt x="518761" y="407620"/>
                  </a:lnTo>
                  <a:lnTo>
                    <a:pt x="524497" y="397764"/>
                  </a:lnTo>
                  <a:lnTo>
                    <a:pt x="345537" y="397764"/>
                  </a:lnTo>
                  <a:lnTo>
                    <a:pt x="328297" y="396501"/>
                  </a:lnTo>
                  <a:lnTo>
                    <a:pt x="273147" y="377571"/>
                  </a:lnTo>
                  <a:lnTo>
                    <a:pt x="239965" y="358515"/>
                  </a:lnTo>
                  <a:lnTo>
                    <a:pt x="239873" y="357251"/>
                  </a:lnTo>
                  <a:close/>
                </a:path>
                <a:path w="548639" h="469900">
                  <a:moveTo>
                    <a:pt x="531620" y="240411"/>
                  </a:moveTo>
                  <a:lnTo>
                    <a:pt x="348077" y="240411"/>
                  </a:lnTo>
                  <a:lnTo>
                    <a:pt x="394990" y="244961"/>
                  </a:lnTo>
                  <a:lnTo>
                    <a:pt x="428484" y="258619"/>
                  </a:lnTo>
                  <a:lnTo>
                    <a:pt x="448572" y="281398"/>
                  </a:lnTo>
                  <a:lnTo>
                    <a:pt x="455265" y="313309"/>
                  </a:lnTo>
                  <a:lnTo>
                    <a:pt x="453122" y="333787"/>
                  </a:lnTo>
                  <a:lnTo>
                    <a:pt x="420975" y="379222"/>
                  </a:lnTo>
                  <a:lnTo>
                    <a:pt x="367683" y="396599"/>
                  </a:lnTo>
                  <a:lnTo>
                    <a:pt x="345537" y="397764"/>
                  </a:lnTo>
                  <a:lnTo>
                    <a:pt x="524497" y="397764"/>
                  </a:lnTo>
                  <a:lnTo>
                    <a:pt x="535148" y="379460"/>
                  </a:lnTo>
                  <a:lnTo>
                    <a:pt x="544963" y="346418"/>
                  </a:lnTo>
                  <a:lnTo>
                    <a:pt x="548229" y="308483"/>
                  </a:lnTo>
                  <a:lnTo>
                    <a:pt x="545420" y="277004"/>
                  </a:lnTo>
                  <a:lnTo>
                    <a:pt x="536990" y="249443"/>
                  </a:lnTo>
                  <a:lnTo>
                    <a:pt x="531620" y="240411"/>
                  </a:lnTo>
                  <a:close/>
                </a:path>
                <a:path w="548639" h="469900">
                  <a:moveTo>
                    <a:pt x="278481" y="9398"/>
                  </a:moveTo>
                  <a:lnTo>
                    <a:pt x="275052" y="9398"/>
                  </a:lnTo>
                  <a:lnTo>
                    <a:pt x="270480" y="11937"/>
                  </a:lnTo>
                  <a:lnTo>
                    <a:pt x="259304" y="22098"/>
                  </a:lnTo>
                  <a:lnTo>
                    <a:pt x="256637" y="26289"/>
                  </a:lnTo>
                  <a:lnTo>
                    <a:pt x="256715" y="54467"/>
                  </a:lnTo>
                  <a:lnTo>
                    <a:pt x="256898" y="78993"/>
                  </a:lnTo>
                  <a:lnTo>
                    <a:pt x="257003" y="89408"/>
                  </a:lnTo>
                  <a:lnTo>
                    <a:pt x="257606" y="137034"/>
                  </a:lnTo>
                  <a:lnTo>
                    <a:pt x="257844" y="159146"/>
                  </a:lnTo>
                  <a:lnTo>
                    <a:pt x="257907" y="204470"/>
                  </a:lnTo>
                  <a:lnTo>
                    <a:pt x="257653" y="215137"/>
                  </a:lnTo>
                  <a:lnTo>
                    <a:pt x="257145" y="224536"/>
                  </a:lnTo>
                  <a:lnTo>
                    <a:pt x="257018" y="231902"/>
                  </a:lnTo>
                  <a:lnTo>
                    <a:pt x="257272" y="237109"/>
                  </a:lnTo>
                  <a:lnTo>
                    <a:pt x="257315" y="240411"/>
                  </a:lnTo>
                  <a:lnTo>
                    <a:pt x="257526" y="242316"/>
                  </a:lnTo>
                  <a:lnTo>
                    <a:pt x="258034" y="243712"/>
                  </a:lnTo>
                  <a:lnTo>
                    <a:pt x="259558" y="247015"/>
                  </a:lnTo>
                  <a:lnTo>
                    <a:pt x="262987" y="248539"/>
                  </a:lnTo>
                  <a:lnTo>
                    <a:pt x="268448" y="248539"/>
                  </a:lnTo>
                  <a:lnTo>
                    <a:pt x="274904" y="248296"/>
                  </a:lnTo>
                  <a:lnTo>
                    <a:pt x="283419" y="247554"/>
                  </a:lnTo>
                  <a:lnTo>
                    <a:pt x="294005" y="246288"/>
                  </a:lnTo>
                  <a:lnTo>
                    <a:pt x="319485" y="242714"/>
                  </a:lnTo>
                  <a:lnTo>
                    <a:pt x="330663" y="241442"/>
                  </a:lnTo>
                  <a:lnTo>
                    <a:pt x="340197" y="240670"/>
                  </a:lnTo>
                  <a:lnTo>
                    <a:pt x="348077" y="240411"/>
                  </a:lnTo>
                  <a:lnTo>
                    <a:pt x="531620" y="240411"/>
                  </a:lnTo>
                  <a:lnTo>
                    <a:pt x="522941" y="225811"/>
                  </a:lnTo>
                  <a:lnTo>
                    <a:pt x="503271" y="206121"/>
                  </a:lnTo>
                  <a:lnTo>
                    <a:pt x="481245" y="192285"/>
                  </a:lnTo>
                  <a:lnTo>
                    <a:pt x="455742" y="182403"/>
                  </a:lnTo>
                  <a:lnTo>
                    <a:pt x="442551" y="179705"/>
                  </a:lnTo>
                  <a:lnTo>
                    <a:pt x="326487" y="179705"/>
                  </a:lnTo>
                  <a:lnTo>
                    <a:pt x="328154" y="150129"/>
                  </a:lnTo>
                  <a:lnTo>
                    <a:pt x="329345" y="124650"/>
                  </a:lnTo>
                  <a:lnTo>
                    <a:pt x="330059" y="103266"/>
                  </a:lnTo>
                  <a:lnTo>
                    <a:pt x="330297" y="85979"/>
                  </a:lnTo>
                  <a:lnTo>
                    <a:pt x="341106" y="85478"/>
                  </a:lnTo>
                  <a:lnTo>
                    <a:pt x="352761" y="85121"/>
                  </a:lnTo>
                  <a:lnTo>
                    <a:pt x="365248" y="84907"/>
                  </a:lnTo>
                  <a:lnTo>
                    <a:pt x="504541" y="84836"/>
                  </a:lnTo>
                  <a:lnTo>
                    <a:pt x="508351" y="81915"/>
                  </a:lnTo>
                  <a:lnTo>
                    <a:pt x="510383" y="78993"/>
                  </a:lnTo>
                  <a:lnTo>
                    <a:pt x="510383" y="76327"/>
                  </a:lnTo>
                  <a:lnTo>
                    <a:pt x="510598" y="70278"/>
                  </a:lnTo>
                  <a:lnTo>
                    <a:pt x="511241" y="62992"/>
                  </a:lnTo>
                  <a:lnTo>
                    <a:pt x="512312" y="54467"/>
                  </a:lnTo>
                  <a:lnTo>
                    <a:pt x="513812" y="44704"/>
                  </a:lnTo>
                  <a:lnTo>
                    <a:pt x="515386" y="35111"/>
                  </a:lnTo>
                  <a:lnTo>
                    <a:pt x="516495" y="27114"/>
                  </a:lnTo>
                  <a:lnTo>
                    <a:pt x="517152" y="20736"/>
                  </a:lnTo>
                  <a:lnTo>
                    <a:pt x="517368" y="16002"/>
                  </a:lnTo>
                  <a:lnTo>
                    <a:pt x="517368" y="12700"/>
                  </a:lnTo>
                  <a:lnTo>
                    <a:pt x="395702" y="12700"/>
                  </a:lnTo>
                  <a:lnTo>
                    <a:pt x="384657" y="12602"/>
                  </a:lnTo>
                  <a:lnTo>
                    <a:pt x="371160" y="12303"/>
                  </a:lnTo>
                  <a:lnTo>
                    <a:pt x="302786" y="9794"/>
                  </a:lnTo>
                  <a:lnTo>
                    <a:pt x="289413" y="9495"/>
                  </a:lnTo>
                  <a:lnTo>
                    <a:pt x="278481" y="9398"/>
                  </a:lnTo>
                  <a:close/>
                </a:path>
                <a:path w="548639" h="469900">
                  <a:moveTo>
                    <a:pt x="394305" y="174498"/>
                  </a:moveTo>
                  <a:lnTo>
                    <a:pt x="387824" y="174664"/>
                  </a:lnTo>
                  <a:lnTo>
                    <a:pt x="379986" y="175164"/>
                  </a:lnTo>
                  <a:lnTo>
                    <a:pt x="370767" y="175998"/>
                  </a:lnTo>
                  <a:lnTo>
                    <a:pt x="349615" y="178311"/>
                  </a:lnTo>
                  <a:lnTo>
                    <a:pt x="340505" y="179101"/>
                  </a:lnTo>
                  <a:lnTo>
                    <a:pt x="332800" y="179558"/>
                  </a:lnTo>
                  <a:lnTo>
                    <a:pt x="326487" y="179705"/>
                  </a:lnTo>
                  <a:lnTo>
                    <a:pt x="442551" y="179705"/>
                  </a:lnTo>
                  <a:lnTo>
                    <a:pt x="426762" y="176474"/>
                  </a:lnTo>
                  <a:lnTo>
                    <a:pt x="394305" y="174498"/>
                  </a:lnTo>
                  <a:close/>
                </a:path>
                <a:path w="548639" h="469900">
                  <a:moveTo>
                    <a:pt x="504541" y="84836"/>
                  </a:moveTo>
                  <a:lnTo>
                    <a:pt x="378557" y="84836"/>
                  </a:lnTo>
                  <a:lnTo>
                    <a:pt x="389464" y="84978"/>
                  </a:lnTo>
                  <a:lnTo>
                    <a:pt x="402751" y="85407"/>
                  </a:lnTo>
                  <a:lnTo>
                    <a:pt x="470188" y="88836"/>
                  </a:lnTo>
                  <a:lnTo>
                    <a:pt x="483475" y="89265"/>
                  </a:lnTo>
                  <a:lnTo>
                    <a:pt x="494381" y="89408"/>
                  </a:lnTo>
                  <a:lnTo>
                    <a:pt x="497302" y="89408"/>
                  </a:lnTo>
                  <a:lnTo>
                    <a:pt x="500731" y="87884"/>
                  </a:lnTo>
                  <a:lnTo>
                    <a:pt x="504541" y="84836"/>
                  </a:lnTo>
                  <a:close/>
                </a:path>
                <a:path w="548639" h="469900">
                  <a:moveTo>
                    <a:pt x="514574" y="9017"/>
                  </a:moveTo>
                  <a:lnTo>
                    <a:pt x="508859" y="9017"/>
                  </a:lnTo>
                  <a:lnTo>
                    <a:pt x="498168" y="9134"/>
                  </a:lnTo>
                  <a:lnTo>
                    <a:pt x="485142" y="9477"/>
                  </a:lnTo>
                  <a:lnTo>
                    <a:pt x="419134" y="12223"/>
                  </a:lnTo>
                  <a:lnTo>
                    <a:pt x="406228" y="12580"/>
                  </a:lnTo>
                  <a:lnTo>
                    <a:pt x="395702" y="12700"/>
                  </a:lnTo>
                  <a:lnTo>
                    <a:pt x="517368" y="12700"/>
                  </a:lnTo>
                  <a:lnTo>
                    <a:pt x="517368" y="11303"/>
                  </a:lnTo>
                  <a:lnTo>
                    <a:pt x="514574" y="9017"/>
                  </a:lnTo>
                  <a:close/>
                </a:path>
                <a:path w="548639" h="469900">
                  <a:moveTo>
                    <a:pt x="155919" y="123190"/>
                  </a:moveTo>
                  <a:lnTo>
                    <a:pt x="67534" y="123190"/>
                  </a:lnTo>
                  <a:lnTo>
                    <a:pt x="68804" y="126111"/>
                  </a:lnTo>
                  <a:lnTo>
                    <a:pt x="68662" y="188090"/>
                  </a:lnTo>
                  <a:lnTo>
                    <a:pt x="68233" y="237236"/>
                  </a:lnTo>
                  <a:lnTo>
                    <a:pt x="67519" y="279237"/>
                  </a:lnTo>
                  <a:lnTo>
                    <a:pt x="66491" y="314829"/>
                  </a:lnTo>
                  <a:lnTo>
                    <a:pt x="64425" y="371056"/>
                  </a:lnTo>
                  <a:lnTo>
                    <a:pt x="62915" y="412861"/>
                  </a:lnTo>
                  <a:lnTo>
                    <a:pt x="62000" y="439497"/>
                  </a:lnTo>
                  <a:lnTo>
                    <a:pt x="61692" y="450977"/>
                  </a:lnTo>
                  <a:lnTo>
                    <a:pt x="61692" y="457200"/>
                  </a:lnTo>
                  <a:lnTo>
                    <a:pt x="65502" y="460248"/>
                  </a:lnTo>
                  <a:lnTo>
                    <a:pt x="73249" y="460248"/>
                  </a:lnTo>
                  <a:lnTo>
                    <a:pt x="107793" y="459613"/>
                  </a:lnTo>
                  <a:lnTo>
                    <a:pt x="128177" y="459041"/>
                  </a:lnTo>
                  <a:lnTo>
                    <a:pt x="136368" y="458898"/>
                  </a:lnTo>
                  <a:lnTo>
                    <a:pt x="151354" y="458851"/>
                  </a:lnTo>
                  <a:lnTo>
                    <a:pt x="155418" y="454025"/>
                  </a:lnTo>
                  <a:lnTo>
                    <a:pt x="155298" y="412861"/>
                  </a:lnTo>
                  <a:lnTo>
                    <a:pt x="154997" y="371056"/>
                  </a:lnTo>
                  <a:lnTo>
                    <a:pt x="154783" y="345694"/>
                  </a:lnTo>
                  <a:lnTo>
                    <a:pt x="154443" y="314071"/>
                  </a:lnTo>
                  <a:lnTo>
                    <a:pt x="154212" y="288131"/>
                  </a:lnTo>
                  <a:lnTo>
                    <a:pt x="154069" y="265576"/>
                  </a:lnTo>
                  <a:lnTo>
                    <a:pt x="154094" y="237236"/>
                  </a:lnTo>
                  <a:lnTo>
                    <a:pt x="154547" y="175678"/>
                  </a:lnTo>
                  <a:lnTo>
                    <a:pt x="155919" y="123190"/>
                  </a:lnTo>
                  <a:close/>
                </a:path>
                <a:path w="548639" h="469900">
                  <a:moveTo>
                    <a:pt x="93315" y="0"/>
                  </a:moveTo>
                  <a:lnTo>
                    <a:pt x="55967" y="38808"/>
                  </a:lnTo>
                  <a:lnTo>
                    <a:pt x="54326" y="40640"/>
                  </a:lnTo>
                  <a:lnTo>
                    <a:pt x="42376" y="50617"/>
                  </a:lnTo>
                  <a:lnTo>
                    <a:pt x="30736" y="59023"/>
                  </a:lnTo>
                  <a:lnTo>
                    <a:pt x="19429" y="65857"/>
                  </a:lnTo>
                  <a:lnTo>
                    <a:pt x="8479" y="71120"/>
                  </a:lnTo>
                  <a:lnTo>
                    <a:pt x="3018" y="73406"/>
                  </a:lnTo>
                  <a:lnTo>
                    <a:pt x="351" y="76073"/>
                  </a:lnTo>
                  <a:lnTo>
                    <a:pt x="351" y="82042"/>
                  </a:lnTo>
                  <a:lnTo>
                    <a:pt x="605" y="86106"/>
                  </a:lnTo>
                  <a:lnTo>
                    <a:pt x="1113" y="91567"/>
                  </a:lnTo>
                  <a:lnTo>
                    <a:pt x="1494" y="97028"/>
                  </a:lnTo>
                  <a:lnTo>
                    <a:pt x="1748" y="101092"/>
                  </a:lnTo>
                  <a:lnTo>
                    <a:pt x="1748" y="106806"/>
                  </a:lnTo>
                  <a:lnTo>
                    <a:pt x="1494" y="111252"/>
                  </a:lnTo>
                  <a:lnTo>
                    <a:pt x="224" y="123190"/>
                  </a:lnTo>
                  <a:lnTo>
                    <a:pt x="57" y="126111"/>
                  </a:lnTo>
                  <a:lnTo>
                    <a:pt x="0" y="133619"/>
                  </a:lnTo>
                  <a:lnTo>
                    <a:pt x="2764" y="135128"/>
                  </a:lnTo>
                  <a:lnTo>
                    <a:pt x="8479" y="135128"/>
                  </a:lnTo>
                  <a:lnTo>
                    <a:pt x="13764" y="134748"/>
                  </a:lnTo>
                  <a:lnTo>
                    <a:pt x="20340" y="133604"/>
                  </a:lnTo>
                  <a:lnTo>
                    <a:pt x="28000" y="131752"/>
                  </a:lnTo>
                  <a:lnTo>
                    <a:pt x="45903" y="126565"/>
                  </a:lnTo>
                  <a:lnTo>
                    <a:pt x="53580" y="124698"/>
                  </a:lnTo>
                  <a:lnTo>
                    <a:pt x="59948" y="123569"/>
                  </a:lnTo>
                  <a:lnTo>
                    <a:pt x="64994" y="123190"/>
                  </a:lnTo>
                  <a:lnTo>
                    <a:pt x="155919" y="123190"/>
                  </a:lnTo>
                  <a:lnTo>
                    <a:pt x="156133" y="115014"/>
                  </a:lnTo>
                  <a:lnTo>
                    <a:pt x="158790" y="65137"/>
                  </a:lnTo>
                  <a:lnTo>
                    <a:pt x="162530" y="26035"/>
                  </a:lnTo>
                  <a:lnTo>
                    <a:pt x="162784" y="22860"/>
                  </a:lnTo>
                  <a:lnTo>
                    <a:pt x="162911" y="20700"/>
                  </a:lnTo>
                  <a:lnTo>
                    <a:pt x="162911" y="15621"/>
                  </a:lnTo>
                  <a:lnTo>
                    <a:pt x="124176" y="6731"/>
                  </a:lnTo>
                  <a:lnTo>
                    <a:pt x="95459" y="498"/>
                  </a:lnTo>
                  <a:lnTo>
                    <a:pt x="9331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5261991" y="4978527"/>
              <a:ext cx="548640" cy="469900"/>
            </a:xfrm>
            <a:custGeom>
              <a:avLst/>
              <a:gdLst/>
              <a:ahLst/>
              <a:cxnLst/>
              <a:rect l="l" t="t" r="r" b="b"/>
              <a:pathLst>
                <a:path w="548639" h="469900">
                  <a:moveTo>
                    <a:pt x="508888" y="9017"/>
                  </a:moveTo>
                  <a:lnTo>
                    <a:pt x="514604" y="9017"/>
                  </a:lnTo>
                  <a:lnTo>
                    <a:pt x="517398" y="11303"/>
                  </a:lnTo>
                  <a:lnTo>
                    <a:pt x="517398" y="16002"/>
                  </a:lnTo>
                  <a:lnTo>
                    <a:pt x="517181" y="20736"/>
                  </a:lnTo>
                  <a:lnTo>
                    <a:pt x="516524" y="27114"/>
                  </a:lnTo>
                  <a:lnTo>
                    <a:pt x="515415" y="35111"/>
                  </a:lnTo>
                  <a:lnTo>
                    <a:pt x="513842" y="44704"/>
                  </a:lnTo>
                  <a:lnTo>
                    <a:pt x="512341" y="54467"/>
                  </a:lnTo>
                  <a:lnTo>
                    <a:pt x="511270" y="62992"/>
                  </a:lnTo>
                  <a:lnTo>
                    <a:pt x="510627" y="70278"/>
                  </a:lnTo>
                  <a:lnTo>
                    <a:pt x="510413" y="76327"/>
                  </a:lnTo>
                  <a:lnTo>
                    <a:pt x="510413" y="78993"/>
                  </a:lnTo>
                  <a:lnTo>
                    <a:pt x="508381" y="81915"/>
                  </a:lnTo>
                  <a:lnTo>
                    <a:pt x="504571" y="84836"/>
                  </a:lnTo>
                  <a:lnTo>
                    <a:pt x="500761" y="87884"/>
                  </a:lnTo>
                  <a:lnTo>
                    <a:pt x="497332" y="89408"/>
                  </a:lnTo>
                  <a:lnTo>
                    <a:pt x="494411" y="89408"/>
                  </a:lnTo>
                  <a:lnTo>
                    <a:pt x="483504" y="89265"/>
                  </a:lnTo>
                  <a:lnTo>
                    <a:pt x="470217" y="88836"/>
                  </a:lnTo>
                  <a:lnTo>
                    <a:pt x="454548" y="88122"/>
                  </a:lnTo>
                  <a:lnTo>
                    <a:pt x="436499" y="87122"/>
                  </a:lnTo>
                  <a:lnTo>
                    <a:pt x="418449" y="86121"/>
                  </a:lnTo>
                  <a:lnTo>
                    <a:pt x="402780" y="85407"/>
                  </a:lnTo>
                  <a:lnTo>
                    <a:pt x="389493" y="84978"/>
                  </a:lnTo>
                  <a:lnTo>
                    <a:pt x="378587" y="84836"/>
                  </a:lnTo>
                  <a:lnTo>
                    <a:pt x="365277" y="84907"/>
                  </a:lnTo>
                  <a:lnTo>
                    <a:pt x="352790" y="85121"/>
                  </a:lnTo>
                  <a:lnTo>
                    <a:pt x="341135" y="85478"/>
                  </a:lnTo>
                  <a:lnTo>
                    <a:pt x="330326" y="85979"/>
                  </a:lnTo>
                  <a:lnTo>
                    <a:pt x="330088" y="103266"/>
                  </a:lnTo>
                  <a:lnTo>
                    <a:pt x="329374" y="124650"/>
                  </a:lnTo>
                  <a:lnTo>
                    <a:pt x="328183" y="150129"/>
                  </a:lnTo>
                  <a:lnTo>
                    <a:pt x="326517" y="179705"/>
                  </a:lnTo>
                  <a:lnTo>
                    <a:pt x="332829" y="179558"/>
                  </a:lnTo>
                  <a:lnTo>
                    <a:pt x="340534" y="179101"/>
                  </a:lnTo>
                  <a:lnTo>
                    <a:pt x="349644" y="178311"/>
                  </a:lnTo>
                  <a:lnTo>
                    <a:pt x="360172" y="177165"/>
                  </a:lnTo>
                  <a:lnTo>
                    <a:pt x="370796" y="175998"/>
                  </a:lnTo>
                  <a:lnTo>
                    <a:pt x="380015" y="175164"/>
                  </a:lnTo>
                  <a:lnTo>
                    <a:pt x="387854" y="174664"/>
                  </a:lnTo>
                  <a:lnTo>
                    <a:pt x="394335" y="174498"/>
                  </a:lnTo>
                  <a:lnTo>
                    <a:pt x="426791" y="176474"/>
                  </a:lnTo>
                  <a:lnTo>
                    <a:pt x="481274" y="192285"/>
                  </a:lnTo>
                  <a:lnTo>
                    <a:pt x="522970" y="225811"/>
                  </a:lnTo>
                  <a:lnTo>
                    <a:pt x="545449" y="277004"/>
                  </a:lnTo>
                  <a:lnTo>
                    <a:pt x="548259" y="308483"/>
                  </a:lnTo>
                  <a:lnTo>
                    <a:pt x="544992" y="346418"/>
                  </a:lnTo>
                  <a:lnTo>
                    <a:pt x="518791" y="407620"/>
                  </a:lnTo>
                  <a:lnTo>
                    <a:pt x="469657" y="447839"/>
                  </a:lnTo>
                  <a:lnTo>
                    <a:pt x="404403" y="467219"/>
                  </a:lnTo>
                  <a:lnTo>
                    <a:pt x="365251" y="469646"/>
                  </a:lnTo>
                  <a:lnTo>
                    <a:pt x="350416" y="469028"/>
                  </a:lnTo>
                  <a:lnTo>
                    <a:pt x="311173" y="464127"/>
                  </a:lnTo>
                  <a:lnTo>
                    <a:pt x="258429" y="453840"/>
                  </a:lnTo>
                  <a:lnTo>
                    <a:pt x="221996" y="434213"/>
                  </a:lnTo>
                  <a:lnTo>
                    <a:pt x="222351" y="426686"/>
                  </a:lnTo>
                  <a:lnTo>
                    <a:pt x="230705" y="376485"/>
                  </a:lnTo>
                  <a:lnTo>
                    <a:pt x="239994" y="358515"/>
                  </a:lnTo>
                  <a:lnTo>
                    <a:pt x="245586" y="362315"/>
                  </a:lnTo>
                  <a:lnTo>
                    <a:pt x="292131" y="386405"/>
                  </a:lnTo>
                  <a:lnTo>
                    <a:pt x="345567" y="397764"/>
                  </a:lnTo>
                  <a:lnTo>
                    <a:pt x="367712" y="396599"/>
                  </a:lnTo>
                  <a:lnTo>
                    <a:pt x="405431" y="387316"/>
                  </a:lnTo>
                  <a:lnTo>
                    <a:pt x="446722" y="351599"/>
                  </a:lnTo>
                  <a:lnTo>
                    <a:pt x="455295" y="313309"/>
                  </a:lnTo>
                  <a:lnTo>
                    <a:pt x="448601" y="281398"/>
                  </a:lnTo>
                  <a:lnTo>
                    <a:pt x="428513" y="258619"/>
                  </a:lnTo>
                  <a:lnTo>
                    <a:pt x="395019" y="244961"/>
                  </a:lnTo>
                  <a:lnTo>
                    <a:pt x="348107" y="240411"/>
                  </a:lnTo>
                  <a:lnTo>
                    <a:pt x="340227" y="240670"/>
                  </a:lnTo>
                  <a:lnTo>
                    <a:pt x="330692" y="241442"/>
                  </a:lnTo>
                  <a:lnTo>
                    <a:pt x="319514" y="242714"/>
                  </a:lnTo>
                  <a:lnTo>
                    <a:pt x="306705" y="244475"/>
                  </a:lnTo>
                  <a:lnTo>
                    <a:pt x="294034" y="246288"/>
                  </a:lnTo>
                  <a:lnTo>
                    <a:pt x="283448" y="247554"/>
                  </a:lnTo>
                  <a:lnTo>
                    <a:pt x="274933" y="248296"/>
                  </a:lnTo>
                  <a:lnTo>
                    <a:pt x="268478" y="248539"/>
                  </a:lnTo>
                  <a:lnTo>
                    <a:pt x="263017" y="248539"/>
                  </a:lnTo>
                  <a:lnTo>
                    <a:pt x="259587" y="247015"/>
                  </a:lnTo>
                  <a:lnTo>
                    <a:pt x="258063" y="243712"/>
                  </a:lnTo>
                  <a:lnTo>
                    <a:pt x="257556" y="242316"/>
                  </a:lnTo>
                  <a:lnTo>
                    <a:pt x="257301" y="240030"/>
                  </a:lnTo>
                  <a:lnTo>
                    <a:pt x="257301" y="237109"/>
                  </a:lnTo>
                  <a:lnTo>
                    <a:pt x="257048" y="231902"/>
                  </a:lnTo>
                  <a:lnTo>
                    <a:pt x="257175" y="224536"/>
                  </a:lnTo>
                  <a:lnTo>
                    <a:pt x="257683" y="215137"/>
                  </a:lnTo>
                  <a:lnTo>
                    <a:pt x="257937" y="204470"/>
                  </a:lnTo>
                  <a:lnTo>
                    <a:pt x="258063" y="197104"/>
                  </a:lnTo>
                  <a:lnTo>
                    <a:pt x="258063" y="193167"/>
                  </a:lnTo>
                  <a:lnTo>
                    <a:pt x="258016" y="177853"/>
                  </a:lnTo>
                  <a:lnTo>
                    <a:pt x="257873" y="159146"/>
                  </a:lnTo>
                  <a:lnTo>
                    <a:pt x="257635" y="137034"/>
                  </a:lnTo>
                  <a:lnTo>
                    <a:pt x="257301" y="111506"/>
                  </a:lnTo>
                  <a:lnTo>
                    <a:pt x="256988" y="85959"/>
                  </a:lnTo>
                  <a:lnTo>
                    <a:pt x="256794" y="63817"/>
                  </a:lnTo>
                  <a:lnTo>
                    <a:pt x="256694" y="45104"/>
                  </a:lnTo>
                  <a:lnTo>
                    <a:pt x="256667" y="29845"/>
                  </a:lnTo>
                  <a:lnTo>
                    <a:pt x="256667" y="26289"/>
                  </a:lnTo>
                  <a:lnTo>
                    <a:pt x="259334" y="22098"/>
                  </a:lnTo>
                  <a:lnTo>
                    <a:pt x="264922" y="17018"/>
                  </a:lnTo>
                  <a:lnTo>
                    <a:pt x="270510" y="11937"/>
                  </a:lnTo>
                  <a:lnTo>
                    <a:pt x="275082" y="9398"/>
                  </a:lnTo>
                  <a:lnTo>
                    <a:pt x="278511" y="9398"/>
                  </a:lnTo>
                  <a:lnTo>
                    <a:pt x="289442" y="9495"/>
                  </a:lnTo>
                  <a:lnTo>
                    <a:pt x="302815" y="9794"/>
                  </a:lnTo>
                  <a:lnTo>
                    <a:pt x="318641" y="10308"/>
                  </a:lnTo>
                  <a:lnTo>
                    <a:pt x="336931" y="11049"/>
                  </a:lnTo>
                  <a:lnTo>
                    <a:pt x="355262" y="11789"/>
                  </a:lnTo>
                  <a:lnTo>
                    <a:pt x="371189" y="12303"/>
                  </a:lnTo>
                  <a:lnTo>
                    <a:pt x="384686" y="12602"/>
                  </a:lnTo>
                  <a:lnTo>
                    <a:pt x="395732" y="12700"/>
                  </a:lnTo>
                  <a:lnTo>
                    <a:pt x="406257" y="12580"/>
                  </a:lnTo>
                  <a:lnTo>
                    <a:pt x="419163" y="12223"/>
                  </a:lnTo>
                  <a:lnTo>
                    <a:pt x="434451" y="11628"/>
                  </a:lnTo>
                  <a:lnTo>
                    <a:pt x="452120" y="10795"/>
                  </a:lnTo>
                  <a:lnTo>
                    <a:pt x="469812" y="10034"/>
                  </a:lnTo>
                  <a:lnTo>
                    <a:pt x="485171" y="9477"/>
                  </a:lnTo>
                  <a:lnTo>
                    <a:pt x="498197" y="9134"/>
                  </a:lnTo>
                  <a:lnTo>
                    <a:pt x="508888" y="9017"/>
                  </a:lnTo>
                  <a:close/>
                </a:path>
                <a:path w="548639" h="469900">
                  <a:moveTo>
                    <a:pt x="93345" y="0"/>
                  </a:moveTo>
                  <a:lnTo>
                    <a:pt x="130659" y="7657"/>
                  </a:lnTo>
                  <a:lnTo>
                    <a:pt x="138398" y="8905"/>
                  </a:lnTo>
                  <a:lnTo>
                    <a:pt x="147423" y="10463"/>
                  </a:lnTo>
                  <a:lnTo>
                    <a:pt x="157734" y="12318"/>
                  </a:lnTo>
                  <a:lnTo>
                    <a:pt x="161162" y="13335"/>
                  </a:lnTo>
                  <a:lnTo>
                    <a:pt x="162941" y="15621"/>
                  </a:lnTo>
                  <a:lnTo>
                    <a:pt x="162941" y="19431"/>
                  </a:lnTo>
                  <a:lnTo>
                    <a:pt x="162941" y="20700"/>
                  </a:lnTo>
                  <a:lnTo>
                    <a:pt x="162813" y="22860"/>
                  </a:lnTo>
                  <a:lnTo>
                    <a:pt x="162560" y="26035"/>
                  </a:lnTo>
                  <a:lnTo>
                    <a:pt x="158819" y="65137"/>
                  </a:lnTo>
                  <a:lnTo>
                    <a:pt x="156162" y="115014"/>
                  </a:lnTo>
                  <a:lnTo>
                    <a:pt x="154576" y="175678"/>
                  </a:lnTo>
                  <a:lnTo>
                    <a:pt x="154050" y="247142"/>
                  </a:lnTo>
                  <a:lnTo>
                    <a:pt x="154098" y="265576"/>
                  </a:lnTo>
                  <a:lnTo>
                    <a:pt x="154241" y="288131"/>
                  </a:lnTo>
                  <a:lnTo>
                    <a:pt x="154479" y="314829"/>
                  </a:lnTo>
                  <a:lnTo>
                    <a:pt x="154812" y="345694"/>
                  </a:lnTo>
                  <a:lnTo>
                    <a:pt x="155072" y="376576"/>
                  </a:lnTo>
                  <a:lnTo>
                    <a:pt x="155273" y="403304"/>
                  </a:lnTo>
                  <a:lnTo>
                    <a:pt x="155402" y="425864"/>
                  </a:lnTo>
                  <a:lnTo>
                    <a:pt x="155448" y="444246"/>
                  </a:lnTo>
                  <a:lnTo>
                    <a:pt x="155448" y="454025"/>
                  </a:lnTo>
                  <a:lnTo>
                    <a:pt x="151384" y="458851"/>
                  </a:lnTo>
                  <a:lnTo>
                    <a:pt x="143256" y="458851"/>
                  </a:lnTo>
                  <a:lnTo>
                    <a:pt x="136398" y="458898"/>
                  </a:lnTo>
                  <a:lnTo>
                    <a:pt x="128206" y="459041"/>
                  </a:lnTo>
                  <a:lnTo>
                    <a:pt x="118681" y="459279"/>
                  </a:lnTo>
                  <a:lnTo>
                    <a:pt x="107823" y="459613"/>
                  </a:lnTo>
                  <a:lnTo>
                    <a:pt x="97014" y="459872"/>
                  </a:lnTo>
                  <a:lnTo>
                    <a:pt x="87645" y="460073"/>
                  </a:lnTo>
                  <a:lnTo>
                    <a:pt x="79730" y="460202"/>
                  </a:lnTo>
                  <a:lnTo>
                    <a:pt x="73279" y="460248"/>
                  </a:lnTo>
                  <a:lnTo>
                    <a:pt x="65532" y="460248"/>
                  </a:lnTo>
                  <a:lnTo>
                    <a:pt x="61722" y="457200"/>
                  </a:lnTo>
                  <a:lnTo>
                    <a:pt x="61722" y="450977"/>
                  </a:lnTo>
                  <a:lnTo>
                    <a:pt x="62029" y="439497"/>
                  </a:lnTo>
                  <a:lnTo>
                    <a:pt x="62944" y="412861"/>
                  </a:lnTo>
                  <a:lnTo>
                    <a:pt x="64454" y="371056"/>
                  </a:lnTo>
                  <a:lnTo>
                    <a:pt x="66548" y="314071"/>
                  </a:lnTo>
                  <a:lnTo>
                    <a:pt x="67548" y="279237"/>
                  </a:lnTo>
                  <a:lnTo>
                    <a:pt x="68262" y="237236"/>
                  </a:lnTo>
                  <a:lnTo>
                    <a:pt x="68691" y="188090"/>
                  </a:lnTo>
                  <a:lnTo>
                    <a:pt x="68834" y="131825"/>
                  </a:lnTo>
                  <a:lnTo>
                    <a:pt x="68834" y="126111"/>
                  </a:lnTo>
                  <a:lnTo>
                    <a:pt x="67563" y="123190"/>
                  </a:lnTo>
                  <a:lnTo>
                    <a:pt x="65024" y="123190"/>
                  </a:lnTo>
                  <a:lnTo>
                    <a:pt x="28029" y="131752"/>
                  </a:lnTo>
                  <a:lnTo>
                    <a:pt x="20304" y="133619"/>
                  </a:lnTo>
                  <a:lnTo>
                    <a:pt x="13793" y="134748"/>
                  </a:lnTo>
                  <a:lnTo>
                    <a:pt x="8509" y="135128"/>
                  </a:lnTo>
                  <a:lnTo>
                    <a:pt x="2794" y="135128"/>
                  </a:lnTo>
                  <a:lnTo>
                    <a:pt x="0" y="133604"/>
                  </a:lnTo>
                  <a:lnTo>
                    <a:pt x="0" y="130683"/>
                  </a:lnTo>
                  <a:lnTo>
                    <a:pt x="0" y="127635"/>
                  </a:lnTo>
                  <a:lnTo>
                    <a:pt x="254" y="123190"/>
                  </a:lnTo>
                  <a:lnTo>
                    <a:pt x="888" y="117221"/>
                  </a:lnTo>
                  <a:lnTo>
                    <a:pt x="1524" y="111252"/>
                  </a:lnTo>
                  <a:lnTo>
                    <a:pt x="1778" y="106806"/>
                  </a:lnTo>
                  <a:lnTo>
                    <a:pt x="1778" y="103886"/>
                  </a:lnTo>
                  <a:lnTo>
                    <a:pt x="1778" y="101092"/>
                  </a:lnTo>
                  <a:lnTo>
                    <a:pt x="1524" y="97028"/>
                  </a:lnTo>
                  <a:lnTo>
                    <a:pt x="1143" y="91567"/>
                  </a:lnTo>
                  <a:lnTo>
                    <a:pt x="635" y="86106"/>
                  </a:lnTo>
                  <a:lnTo>
                    <a:pt x="381" y="82042"/>
                  </a:lnTo>
                  <a:lnTo>
                    <a:pt x="381" y="79248"/>
                  </a:lnTo>
                  <a:lnTo>
                    <a:pt x="381" y="76073"/>
                  </a:lnTo>
                  <a:lnTo>
                    <a:pt x="3048" y="73406"/>
                  </a:lnTo>
                  <a:lnTo>
                    <a:pt x="42406" y="50617"/>
                  </a:lnTo>
                  <a:lnTo>
                    <a:pt x="55997" y="38808"/>
                  </a:lnTo>
                  <a:lnTo>
                    <a:pt x="59959" y="34464"/>
                  </a:lnTo>
                  <a:lnTo>
                    <a:pt x="87788" y="4572"/>
                  </a:lnTo>
                  <a:lnTo>
                    <a:pt x="91483" y="1143"/>
                  </a:lnTo>
                  <a:lnTo>
                    <a:pt x="9334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6" name="object 11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071235" y="4940808"/>
              <a:ext cx="1615947" cy="618871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739507" y="4902835"/>
              <a:ext cx="803655" cy="54483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63638" y="5701194"/>
              <a:ext cx="1213802" cy="308813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80818" y="5709882"/>
              <a:ext cx="1133602" cy="253238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235070" y="583095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3515" y="0"/>
                  </a:moveTo>
                  <a:lnTo>
                    <a:pt x="181102" y="0"/>
                  </a:lnTo>
                  <a:lnTo>
                    <a:pt x="85725" y="1905"/>
                  </a:lnTo>
                  <a:lnTo>
                    <a:pt x="7874" y="863"/>
                  </a:lnTo>
                  <a:lnTo>
                    <a:pt x="5968" y="1790"/>
                  </a:lnTo>
                  <a:lnTo>
                    <a:pt x="5334" y="3644"/>
                  </a:lnTo>
                  <a:lnTo>
                    <a:pt x="4064" y="10591"/>
                  </a:lnTo>
                  <a:lnTo>
                    <a:pt x="3302" y="16027"/>
                  </a:lnTo>
                  <a:lnTo>
                    <a:pt x="3302" y="19964"/>
                  </a:lnTo>
                  <a:lnTo>
                    <a:pt x="1016" y="27724"/>
                  </a:lnTo>
                  <a:lnTo>
                    <a:pt x="0" y="33159"/>
                  </a:lnTo>
                  <a:lnTo>
                    <a:pt x="0" y="39408"/>
                  </a:lnTo>
                  <a:lnTo>
                    <a:pt x="1524" y="40970"/>
                  </a:lnTo>
                  <a:lnTo>
                    <a:pt x="13025" y="40905"/>
                  </a:lnTo>
                  <a:lnTo>
                    <a:pt x="86088" y="38951"/>
                  </a:lnTo>
                  <a:lnTo>
                    <a:pt x="179958" y="39585"/>
                  </a:lnTo>
                  <a:lnTo>
                    <a:pt x="181102" y="38836"/>
                  </a:lnTo>
                  <a:lnTo>
                    <a:pt x="184657" y="3594"/>
                  </a:lnTo>
                  <a:lnTo>
                    <a:pt x="184657" y="1041"/>
                  </a:lnTo>
                  <a:lnTo>
                    <a:pt x="18351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235070" y="583095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1102" y="0"/>
                  </a:moveTo>
                  <a:lnTo>
                    <a:pt x="183515" y="0"/>
                  </a:lnTo>
                  <a:lnTo>
                    <a:pt x="184657" y="1041"/>
                  </a:lnTo>
                  <a:lnTo>
                    <a:pt x="184657" y="3124"/>
                  </a:lnTo>
                  <a:lnTo>
                    <a:pt x="184657" y="3594"/>
                  </a:lnTo>
                  <a:lnTo>
                    <a:pt x="184150" y="9296"/>
                  </a:lnTo>
                  <a:lnTo>
                    <a:pt x="183133" y="20218"/>
                  </a:lnTo>
                  <a:lnTo>
                    <a:pt x="182118" y="31165"/>
                  </a:lnTo>
                  <a:lnTo>
                    <a:pt x="181482" y="36868"/>
                  </a:lnTo>
                  <a:lnTo>
                    <a:pt x="181356" y="37325"/>
                  </a:lnTo>
                  <a:lnTo>
                    <a:pt x="181102" y="38836"/>
                  </a:lnTo>
                  <a:lnTo>
                    <a:pt x="179958" y="39585"/>
                  </a:lnTo>
                  <a:lnTo>
                    <a:pt x="178307" y="39585"/>
                  </a:lnTo>
                  <a:lnTo>
                    <a:pt x="170473" y="39564"/>
                  </a:lnTo>
                  <a:lnTo>
                    <a:pt x="160877" y="39498"/>
                  </a:lnTo>
                  <a:lnTo>
                    <a:pt x="149518" y="39387"/>
                  </a:lnTo>
                  <a:lnTo>
                    <a:pt x="136398" y="39230"/>
                  </a:lnTo>
                  <a:lnTo>
                    <a:pt x="123297" y="39080"/>
                  </a:lnTo>
                  <a:lnTo>
                    <a:pt x="111982" y="38973"/>
                  </a:lnTo>
                  <a:lnTo>
                    <a:pt x="102429" y="38908"/>
                  </a:lnTo>
                  <a:lnTo>
                    <a:pt x="94615" y="38887"/>
                  </a:lnTo>
                  <a:lnTo>
                    <a:pt x="86088" y="38951"/>
                  </a:lnTo>
                  <a:lnTo>
                    <a:pt x="75739" y="39146"/>
                  </a:lnTo>
                  <a:lnTo>
                    <a:pt x="63557" y="39471"/>
                  </a:lnTo>
                  <a:lnTo>
                    <a:pt x="49530" y="39928"/>
                  </a:lnTo>
                  <a:lnTo>
                    <a:pt x="35504" y="40386"/>
                  </a:lnTo>
                  <a:lnTo>
                    <a:pt x="23336" y="40711"/>
                  </a:lnTo>
                  <a:lnTo>
                    <a:pt x="13025" y="40905"/>
                  </a:lnTo>
                  <a:lnTo>
                    <a:pt x="4572" y="40970"/>
                  </a:lnTo>
                  <a:lnTo>
                    <a:pt x="1524" y="40970"/>
                  </a:lnTo>
                  <a:lnTo>
                    <a:pt x="0" y="39408"/>
                  </a:lnTo>
                  <a:lnTo>
                    <a:pt x="0" y="36283"/>
                  </a:lnTo>
                  <a:lnTo>
                    <a:pt x="0" y="33159"/>
                  </a:lnTo>
                  <a:lnTo>
                    <a:pt x="1016" y="27724"/>
                  </a:lnTo>
                  <a:lnTo>
                    <a:pt x="3302" y="19964"/>
                  </a:lnTo>
                  <a:lnTo>
                    <a:pt x="3302" y="16027"/>
                  </a:lnTo>
                  <a:lnTo>
                    <a:pt x="4064" y="10591"/>
                  </a:lnTo>
                  <a:lnTo>
                    <a:pt x="5334" y="3644"/>
                  </a:lnTo>
                  <a:lnTo>
                    <a:pt x="5968" y="1790"/>
                  </a:lnTo>
                  <a:lnTo>
                    <a:pt x="7874" y="863"/>
                  </a:lnTo>
                  <a:lnTo>
                    <a:pt x="10668" y="863"/>
                  </a:lnTo>
                  <a:lnTo>
                    <a:pt x="59953" y="1610"/>
                  </a:lnTo>
                  <a:lnTo>
                    <a:pt x="70088" y="1773"/>
                  </a:lnTo>
                  <a:lnTo>
                    <a:pt x="78674" y="1871"/>
                  </a:lnTo>
                  <a:lnTo>
                    <a:pt x="85725" y="1905"/>
                  </a:lnTo>
                  <a:lnTo>
                    <a:pt x="94702" y="1845"/>
                  </a:lnTo>
                  <a:lnTo>
                    <a:pt x="105632" y="1666"/>
                  </a:lnTo>
                  <a:lnTo>
                    <a:pt x="118514" y="1369"/>
                  </a:lnTo>
                  <a:lnTo>
                    <a:pt x="133350" y="952"/>
                  </a:lnTo>
                  <a:lnTo>
                    <a:pt x="148258" y="535"/>
                  </a:lnTo>
                  <a:lnTo>
                    <a:pt x="161178" y="238"/>
                  </a:lnTo>
                  <a:lnTo>
                    <a:pt x="172122" y="59"/>
                  </a:lnTo>
                  <a:lnTo>
                    <a:pt x="18110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532886" y="5703277"/>
              <a:ext cx="2561590" cy="30985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207760" y="5694082"/>
              <a:ext cx="1482597" cy="360375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811770" y="5705017"/>
              <a:ext cx="1023238" cy="30811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743199" y="345185"/>
              <a:ext cx="2902966" cy="217728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738368" y="762000"/>
              <a:ext cx="3376015" cy="25695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86" y="0"/>
            <a:ext cx="9145905" cy="6858000"/>
            <a:chOff x="-686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2076"/>
              <a:ext cx="2484196" cy="30989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9019" y="981583"/>
              <a:ext cx="3784980" cy="29898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259" y="4190999"/>
              <a:ext cx="289560" cy="4673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720" y="4084319"/>
              <a:ext cx="408940" cy="4800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499" y="3972560"/>
              <a:ext cx="414019" cy="4648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6019" y="3906519"/>
              <a:ext cx="449580" cy="4749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6540" y="3881119"/>
              <a:ext cx="274320" cy="444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9420" y="3848099"/>
              <a:ext cx="337819" cy="4521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58339" y="3723640"/>
              <a:ext cx="342900" cy="5461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0120" y="3789679"/>
              <a:ext cx="391160" cy="4470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77160" y="3756660"/>
              <a:ext cx="408939" cy="4419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12439" y="3743960"/>
              <a:ext cx="426720" cy="4419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55339" y="3726179"/>
              <a:ext cx="330200" cy="4445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09339" y="3723640"/>
              <a:ext cx="426720" cy="4343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72560" y="3716019"/>
              <a:ext cx="381000" cy="4343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49419" y="3713479"/>
              <a:ext cx="426720" cy="4318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02480" y="3710940"/>
              <a:ext cx="327660" cy="4419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19039" y="3721099"/>
              <a:ext cx="396239" cy="4318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21300" y="3731260"/>
              <a:ext cx="426720" cy="4394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89600" y="3741419"/>
              <a:ext cx="378460" cy="4470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999480" y="3759199"/>
              <a:ext cx="353060" cy="4394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66180" y="3787140"/>
              <a:ext cx="424179" cy="44704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64020" y="3822699"/>
              <a:ext cx="365759" cy="4368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53580" y="3853179"/>
              <a:ext cx="373379" cy="4648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22820" y="3909060"/>
              <a:ext cx="421640" cy="4597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683499" y="3952240"/>
              <a:ext cx="424179" cy="4800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967980" y="4036060"/>
              <a:ext cx="383540" cy="43688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227059" y="4097019"/>
              <a:ext cx="393700" cy="47751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50862" y="4239514"/>
              <a:ext cx="192405" cy="372110"/>
            </a:xfrm>
            <a:custGeom>
              <a:avLst/>
              <a:gdLst/>
              <a:ahLst/>
              <a:cxnLst/>
              <a:rect l="l" t="t" r="r" b="b"/>
              <a:pathLst>
                <a:path w="192404" h="372110">
                  <a:moveTo>
                    <a:pt x="65087" y="0"/>
                  </a:moveTo>
                  <a:lnTo>
                    <a:pt x="0" y="37465"/>
                  </a:lnTo>
                  <a:lnTo>
                    <a:pt x="99161" y="209677"/>
                  </a:lnTo>
                  <a:lnTo>
                    <a:pt x="113072" y="240278"/>
                  </a:lnTo>
                  <a:lnTo>
                    <a:pt x="109829" y="286240"/>
                  </a:lnTo>
                  <a:lnTo>
                    <a:pt x="71031" y="309880"/>
                  </a:lnTo>
                  <a:lnTo>
                    <a:pt x="59596" y="311161"/>
                  </a:lnTo>
                  <a:lnTo>
                    <a:pt x="47752" y="310515"/>
                  </a:lnTo>
                  <a:lnTo>
                    <a:pt x="83007" y="371856"/>
                  </a:lnTo>
                  <a:lnTo>
                    <a:pt x="129794" y="355346"/>
                  </a:lnTo>
                  <a:lnTo>
                    <a:pt x="170437" y="321659"/>
                  </a:lnTo>
                  <a:lnTo>
                    <a:pt x="190106" y="279400"/>
                  </a:lnTo>
                  <a:lnTo>
                    <a:pt x="192020" y="255494"/>
                  </a:lnTo>
                  <a:lnTo>
                    <a:pt x="188601" y="230076"/>
                  </a:lnTo>
                  <a:lnTo>
                    <a:pt x="179847" y="203158"/>
                  </a:lnTo>
                  <a:lnTo>
                    <a:pt x="165760" y="174752"/>
                  </a:lnTo>
                  <a:lnTo>
                    <a:pt x="6508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50862" y="4239514"/>
              <a:ext cx="192405" cy="372110"/>
            </a:xfrm>
            <a:custGeom>
              <a:avLst/>
              <a:gdLst/>
              <a:ahLst/>
              <a:cxnLst/>
              <a:rect l="l" t="t" r="r" b="b"/>
              <a:pathLst>
                <a:path w="192404" h="372110">
                  <a:moveTo>
                    <a:pt x="0" y="37465"/>
                  </a:moveTo>
                  <a:lnTo>
                    <a:pt x="65087" y="0"/>
                  </a:lnTo>
                  <a:lnTo>
                    <a:pt x="165760" y="174752"/>
                  </a:lnTo>
                  <a:lnTo>
                    <a:pt x="188601" y="230076"/>
                  </a:lnTo>
                  <a:lnTo>
                    <a:pt x="192020" y="255494"/>
                  </a:lnTo>
                  <a:lnTo>
                    <a:pt x="190106" y="279400"/>
                  </a:lnTo>
                  <a:lnTo>
                    <a:pt x="170437" y="321659"/>
                  </a:lnTo>
                  <a:lnTo>
                    <a:pt x="129794" y="355346"/>
                  </a:lnTo>
                  <a:lnTo>
                    <a:pt x="83007" y="371856"/>
                  </a:lnTo>
                  <a:lnTo>
                    <a:pt x="47752" y="310515"/>
                  </a:lnTo>
                  <a:lnTo>
                    <a:pt x="59596" y="311161"/>
                  </a:lnTo>
                  <a:lnTo>
                    <a:pt x="71031" y="309880"/>
                  </a:lnTo>
                  <a:lnTo>
                    <a:pt x="82056" y="306693"/>
                  </a:lnTo>
                  <a:lnTo>
                    <a:pt x="92671" y="301625"/>
                  </a:lnTo>
                  <a:lnTo>
                    <a:pt x="109829" y="286240"/>
                  </a:lnTo>
                  <a:lnTo>
                    <a:pt x="116628" y="265795"/>
                  </a:lnTo>
                  <a:lnTo>
                    <a:pt x="113072" y="240278"/>
                  </a:lnTo>
                  <a:lnTo>
                    <a:pt x="99161" y="209677"/>
                  </a:lnTo>
                  <a:lnTo>
                    <a:pt x="0" y="37465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01586" y="4132198"/>
              <a:ext cx="313690" cy="383540"/>
            </a:xfrm>
            <a:custGeom>
              <a:avLst/>
              <a:gdLst/>
              <a:ahLst/>
              <a:cxnLst/>
              <a:rect l="l" t="t" r="r" b="b"/>
              <a:pathLst>
                <a:path w="313690" h="383539">
                  <a:moveTo>
                    <a:pt x="96494" y="0"/>
                  </a:moveTo>
                  <a:lnTo>
                    <a:pt x="11607" y="27812"/>
                  </a:lnTo>
                  <a:lnTo>
                    <a:pt x="0" y="383539"/>
                  </a:lnTo>
                  <a:lnTo>
                    <a:pt x="77584" y="358139"/>
                  </a:lnTo>
                  <a:lnTo>
                    <a:pt x="76809" y="280162"/>
                  </a:lnTo>
                  <a:lnTo>
                    <a:pt x="189852" y="243077"/>
                  </a:lnTo>
                  <a:lnTo>
                    <a:pt x="284374" y="243077"/>
                  </a:lnTo>
                  <a:lnTo>
                    <a:pt x="266705" y="220218"/>
                  </a:lnTo>
                  <a:lnTo>
                    <a:pt x="74104" y="220218"/>
                  </a:lnTo>
                  <a:lnTo>
                    <a:pt x="73393" y="101092"/>
                  </a:lnTo>
                  <a:lnTo>
                    <a:pt x="73150" y="93541"/>
                  </a:lnTo>
                  <a:lnTo>
                    <a:pt x="72480" y="86121"/>
                  </a:lnTo>
                  <a:lnTo>
                    <a:pt x="71366" y="78736"/>
                  </a:lnTo>
                  <a:lnTo>
                    <a:pt x="69862" y="71627"/>
                  </a:lnTo>
                  <a:lnTo>
                    <a:pt x="71640" y="70993"/>
                  </a:lnTo>
                  <a:lnTo>
                    <a:pt x="151366" y="70993"/>
                  </a:lnTo>
                  <a:lnTo>
                    <a:pt x="96494" y="0"/>
                  </a:lnTo>
                  <a:close/>
                </a:path>
                <a:path w="313690" h="383539">
                  <a:moveTo>
                    <a:pt x="284374" y="243077"/>
                  </a:moveTo>
                  <a:lnTo>
                    <a:pt x="189852" y="243077"/>
                  </a:lnTo>
                  <a:lnTo>
                    <a:pt x="235610" y="306450"/>
                  </a:lnTo>
                  <a:lnTo>
                    <a:pt x="313626" y="280924"/>
                  </a:lnTo>
                  <a:lnTo>
                    <a:pt x="284374" y="243077"/>
                  </a:lnTo>
                  <a:close/>
                </a:path>
                <a:path w="313690" h="383539">
                  <a:moveTo>
                    <a:pt x="151366" y="70993"/>
                  </a:moveTo>
                  <a:lnTo>
                    <a:pt x="71640" y="70993"/>
                  </a:lnTo>
                  <a:lnTo>
                    <a:pt x="75225" y="78821"/>
                  </a:lnTo>
                  <a:lnTo>
                    <a:pt x="78809" y="85788"/>
                  </a:lnTo>
                  <a:lnTo>
                    <a:pt x="82524" y="92174"/>
                  </a:lnTo>
                  <a:lnTo>
                    <a:pt x="86321" y="97917"/>
                  </a:lnTo>
                  <a:lnTo>
                    <a:pt x="155448" y="193548"/>
                  </a:lnTo>
                  <a:lnTo>
                    <a:pt x="74104" y="220218"/>
                  </a:lnTo>
                  <a:lnTo>
                    <a:pt x="266705" y="220218"/>
                  </a:lnTo>
                  <a:lnTo>
                    <a:pt x="151366" y="7099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6368" y="4198111"/>
              <a:ext cx="95745" cy="15938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01586" y="4132198"/>
              <a:ext cx="313690" cy="383540"/>
            </a:xfrm>
            <a:custGeom>
              <a:avLst/>
              <a:gdLst/>
              <a:ahLst/>
              <a:cxnLst/>
              <a:rect l="l" t="t" r="r" b="b"/>
              <a:pathLst>
                <a:path w="313690" h="383539">
                  <a:moveTo>
                    <a:pt x="11607" y="27812"/>
                  </a:moveTo>
                  <a:lnTo>
                    <a:pt x="96494" y="0"/>
                  </a:lnTo>
                  <a:lnTo>
                    <a:pt x="313626" y="280924"/>
                  </a:lnTo>
                  <a:lnTo>
                    <a:pt x="235610" y="306450"/>
                  </a:lnTo>
                  <a:lnTo>
                    <a:pt x="189852" y="243077"/>
                  </a:lnTo>
                  <a:lnTo>
                    <a:pt x="76809" y="280162"/>
                  </a:lnTo>
                  <a:lnTo>
                    <a:pt x="77584" y="358139"/>
                  </a:lnTo>
                  <a:lnTo>
                    <a:pt x="0" y="383539"/>
                  </a:lnTo>
                  <a:lnTo>
                    <a:pt x="11607" y="2781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872832" y="4020566"/>
              <a:ext cx="318135" cy="368300"/>
            </a:xfrm>
            <a:custGeom>
              <a:avLst/>
              <a:gdLst/>
              <a:ahLst/>
              <a:cxnLst/>
              <a:rect l="l" t="t" r="r" b="b"/>
              <a:pathLst>
                <a:path w="318134" h="368300">
                  <a:moveTo>
                    <a:pt x="269849" y="0"/>
                  </a:moveTo>
                  <a:lnTo>
                    <a:pt x="196354" y="16509"/>
                  </a:lnTo>
                  <a:lnTo>
                    <a:pt x="239610" y="208533"/>
                  </a:lnTo>
                  <a:lnTo>
                    <a:pt x="243349" y="242875"/>
                  </a:lnTo>
                  <a:lnTo>
                    <a:pt x="237342" y="269335"/>
                  </a:lnTo>
                  <a:lnTo>
                    <a:pt x="221589" y="287936"/>
                  </a:lnTo>
                  <a:lnTo>
                    <a:pt x="196087" y="298703"/>
                  </a:lnTo>
                  <a:lnTo>
                    <a:pt x="167896" y="299845"/>
                  </a:lnTo>
                  <a:lnTo>
                    <a:pt x="145213" y="289353"/>
                  </a:lnTo>
                  <a:lnTo>
                    <a:pt x="128038" y="267217"/>
                  </a:lnTo>
                  <a:lnTo>
                    <a:pt x="116370" y="233425"/>
                  </a:lnTo>
                  <a:lnTo>
                    <a:pt x="73723" y="44195"/>
                  </a:lnTo>
                  <a:lnTo>
                    <a:pt x="0" y="60832"/>
                  </a:lnTo>
                  <a:lnTo>
                    <a:pt x="42443" y="249173"/>
                  </a:lnTo>
                  <a:lnTo>
                    <a:pt x="59402" y="299680"/>
                  </a:lnTo>
                  <a:lnTo>
                    <a:pt x="84402" y="336293"/>
                  </a:lnTo>
                  <a:lnTo>
                    <a:pt x="117445" y="359020"/>
                  </a:lnTo>
                  <a:lnTo>
                    <a:pt x="158529" y="367867"/>
                  </a:lnTo>
                  <a:lnTo>
                    <a:pt x="207657" y="362838"/>
                  </a:lnTo>
                  <a:lnTo>
                    <a:pt x="255642" y="345846"/>
                  </a:lnTo>
                  <a:lnTo>
                    <a:pt x="290020" y="319557"/>
                  </a:lnTo>
                  <a:lnTo>
                    <a:pt x="310792" y="283971"/>
                  </a:lnTo>
                  <a:lnTo>
                    <a:pt x="317958" y="239090"/>
                  </a:lnTo>
                  <a:lnTo>
                    <a:pt x="311518" y="184911"/>
                  </a:lnTo>
                  <a:lnTo>
                    <a:pt x="26984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872832" y="4020566"/>
              <a:ext cx="318135" cy="368300"/>
            </a:xfrm>
            <a:custGeom>
              <a:avLst/>
              <a:gdLst/>
              <a:ahLst/>
              <a:cxnLst/>
              <a:rect l="l" t="t" r="r" b="b"/>
              <a:pathLst>
                <a:path w="318134" h="368300">
                  <a:moveTo>
                    <a:pt x="0" y="60832"/>
                  </a:moveTo>
                  <a:lnTo>
                    <a:pt x="73723" y="44195"/>
                  </a:lnTo>
                  <a:lnTo>
                    <a:pt x="116370" y="233425"/>
                  </a:lnTo>
                  <a:lnTo>
                    <a:pt x="128038" y="267217"/>
                  </a:lnTo>
                  <a:lnTo>
                    <a:pt x="145213" y="289353"/>
                  </a:lnTo>
                  <a:lnTo>
                    <a:pt x="167896" y="299845"/>
                  </a:lnTo>
                  <a:lnTo>
                    <a:pt x="196087" y="298703"/>
                  </a:lnTo>
                  <a:lnTo>
                    <a:pt x="221589" y="287936"/>
                  </a:lnTo>
                  <a:lnTo>
                    <a:pt x="237342" y="269335"/>
                  </a:lnTo>
                  <a:lnTo>
                    <a:pt x="243349" y="242875"/>
                  </a:lnTo>
                  <a:lnTo>
                    <a:pt x="239610" y="208533"/>
                  </a:lnTo>
                  <a:lnTo>
                    <a:pt x="196354" y="16509"/>
                  </a:lnTo>
                  <a:lnTo>
                    <a:pt x="269849" y="0"/>
                  </a:lnTo>
                  <a:lnTo>
                    <a:pt x="311518" y="184911"/>
                  </a:lnTo>
                  <a:lnTo>
                    <a:pt x="317958" y="239090"/>
                  </a:lnTo>
                  <a:lnTo>
                    <a:pt x="310792" y="283971"/>
                  </a:lnTo>
                  <a:lnTo>
                    <a:pt x="290020" y="319557"/>
                  </a:lnTo>
                  <a:lnTo>
                    <a:pt x="255642" y="345846"/>
                  </a:lnTo>
                  <a:lnTo>
                    <a:pt x="207657" y="362838"/>
                  </a:lnTo>
                  <a:lnTo>
                    <a:pt x="158529" y="367867"/>
                  </a:lnTo>
                  <a:lnTo>
                    <a:pt x="117445" y="359020"/>
                  </a:lnTo>
                  <a:lnTo>
                    <a:pt x="84402" y="336293"/>
                  </a:lnTo>
                  <a:lnTo>
                    <a:pt x="59402" y="299680"/>
                  </a:lnTo>
                  <a:lnTo>
                    <a:pt x="42443" y="249173"/>
                  </a:lnTo>
                  <a:lnTo>
                    <a:pt x="0" y="6083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224991" y="3954144"/>
              <a:ext cx="353060" cy="380365"/>
            </a:xfrm>
            <a:custGeom>
              <a:avLst/>
              <a:gdLst/>
              <a:ahLst/>
              <a:cxnLst/>
              <a:rect l="l" t="t" r="r" b="b"/>
              <a:pathLst>
                <a:path w="353059" h="380364">
                  <a:moveTo>
                    <a:pt x="296595" y="0"/>
                  </a:moveTo>
                  <a:lnTo>
                    <a:pt x="226491" y="11937"/>
                  </a:lnTo>
                  <a:lnTo>
                    <a:pt x="260218" y="209764"/>
                  </a:lnTo>
                  <a:lnTo>
                    <a:pt x="262718" y="222408"/>
                  </a:lnTo>
                  <a:lnTo>
                    <a:pt x="264980" y="232243"/>
                  </a:lnTo>
                  <a:lnTo>
                    <a:pt x="267004" y="239267"/>
                  </a:lnTo>
                  <a:lnTo>
                    <a:pt x="266115" y="239394"/>
                  </a:lnTo>
                  <a:lnTo>
                    <a:pt x="250560" y="221339"/>
                  </a:lnTo>
                  <a:lnTo>
                    <a:pt x="80060" y="36829"/>
                  </a:lnTo>
                  <a:lnTo>
                    <a:pt x="0" y="50418"/>
                  </a:lnTo>
                  <a:lnTo>
                    <a:pt x="56057" y="380110"/>
                  </a:lnTo>
                  <a:lnTo>
                    <a:pt x="126161" y="368172"/>
                  </a:lnTo>
                  <a:lnTo>
                    <a:pt x="92453" y="170310"/>
                  </a:lnTo>
                  <a:lnTo>
                    <a:pt x="89633" y="155860"/>
                  </a:lnTo>
                  <a:lnTo>
                    <a:pt x="86980" y="143744"/>
                  </a:lnTo>
                  <a:lnTo>
                    <a:pt x="84505" y="133984"/>
                  </a:lnTo>
                  <a:lnTo>
                    <a:pt x="85394" y="133857"/>
                  </a:lnTo>
                  <a:lnTo>
                    <a:pt x="89012" y="138545"/>
                  </a:lnTo>
                  <a:lnTo>
                    <a:pt x="99628" y="150824"/>
                  </a:lnTo>
                  <a:lnTo>
                    <a:pt x="277672" y="342518"/>
                  </a:lnTo>
                  <a:lnTo>
                    <a:pt x="352729" y="329691"/>
                  </a:lnTo>
                  <a:lnTo>
                    <a:pt x="29659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224991" y="3954144"/>
              <a:ext cx="353060" cy="380365"/>
            </a:xfrm>
            <a:custGeom>
              <a:avLst/>
              <a:gdLst/>
              <a:ahLst/>
              <a:cxnLst/>
              <a:rect l="l" t="t" r="r" b="b"/>
              <a:pathLst>
                <a:path w="353059" h="380364">
                  <a:moveTo>
                    <a:pt x="0" y="50418"/>
                  </a:moveTo>
                  <a:lnTo>
                    <a:pt x="80060" y="36829"/>
                  </a:lnTo>
                  <a:lnTo>
                    <a:pt x="245033" y="215264"/>
                  </a:lnTo>
                  <a:lnTo>
                    <a:pt x="266115" y="239394"/>
                  </a:lnTo>
                  <a:lnTo>
                    <a:pt x="267004" y="239267"/>
                  </a:lnTo>
                  <a:lnTo>
                    <a:pt x="257479" y="194309"/>
                  </a:lnTo>
                  <a:lnTo>
                    <a:pt x="226491" y="11937"/>
                  </a:lnTo>
                  <a:lnTo>
                    <a:pt x="296595" y="0"/>
                  </a:lnTo>
                  <a:lnTo>
                    <a:pt x="352729" y="329691"/>
                  </a:lnTo>
                  <a:lnTo>
                    <a:pt x="277672" y="342518"/>
                  </a:lnTo>
                  <a:lnTo>
                    <a:pt x="106603" y="158368"/>
                  </a:lnTo>
                  <a:lnTo>
                    <a:pt x="99628" y="150824"/>
                  </a:lnTo>
                  <a:lnTo>
                    <a:pt x="93760" y="144208"/>
                  </a:lnTo>
                  <a:lnTo>
                    <a:pt x="89012" y="138545"/>
                  </a:lnTo>
                  <a:lnTo>
                    <a:pt x="85394" y="133857"/>
                  </a:lnTo>
                  <a:lnTo>
                    <a:pt x="84505" y="133984"/>
                  </a:lnTo>
                  <a:lnTo>
                    <a:pt x="95427" y="187070"/>
                  </a:lnTo>
                  <a:lnTo>
                    <a:pt x="126161" y="368172"/>
                  </a:lnTo>
                  <a:lnTo>
                    <a:pt x="56057" y="380110"/>
                  </a:lnTo>
                  <a:lnTo>
                    <a:pt x="0" y="50418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575943" y="3928364"/>
              <a:ext cx="177165" cy="349885"/>
            </a:xfrm>
            <a:custGeom>
              <a:avLst/>
              <a:gdLst/>
              <a:ahLst/>
              <a:cxnLst/>
              <a:rect l="l" t="t" r="r" b="b"/>
              <a:pathLst>
                <a:path w="177164" h="349885">
                  <a:moveTo>
                    <a:pt x="129920" y="0"/>
                  </a:moveTo>
                  <a:lnTo>
                    <a:pt x="0" y="18542"/>
                  </a:lnTo>
                  <a:lnTo>
                    <a:pt x="8128" y="76200"/>
                  </a:lnTo>
                  <a:lnTo>
                    <a:pt x="35940" y="72262"/>
                  </a:lnTo>
                  <a:lnTo>
                    <a:pt x="66675" y="287909"/>
                  </a:lnTo>
                  <a:lnTo>
                    <a:pt x="38862" y="291973"/>
                  </a:lnTo>
                  <a:lnTo>
                    <a:pt x="47116" y="349631"/>
                  </a:lnTo>
                  <a:lnTo>
                    <a:pt x="177164" y="331088"/>
                  </a:lnTo>
                  <a:lnTo>
                    <a:pt x="168909" y="273431"/>
                  </a:lnTo>
                  <a:lnTo>
                    <a:pt x="141224" y="277368"/>
                  </a:lnTo>
                  <a:lnTo>
                    <a:pt x="110489" y="61722"/>
                  </a:lnTo>
                  <a:lnTo>
                    <a:pt x="138175" y="57785"/>
                  </a:lnTo>
                  <a:lnTo>
                    <a:pt x="12992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575943" y="3928364"/>
              <a:ext cx="177165" cy="349885"/>
            </a:xfrm>
            <a:custGeom>
              <a:avLst/>
              <a:gdLst/>
              <a:ahLst/>
              <a:cxnLst/>
              <a:rect l="l" t="t" r="r" b="b"/>
              <a:pathLst>
                <a:path w="177164" h="349885">
                  <a:moveTo>
                    <a:pt x="0" y="18542"/>
                  </a:moveTo>
                  <a:lnTo>
                    <a:pt x="129920" y="0"/>
                  </a:lnTo>
                  <a:lnTo>
                    <a:pt x="138175" y="57785"/>
                  </a:lnTo>
                  <a:lnTo>
                    <a:pt x="110489" y="61722"/>
                  </a:lnTo>
                  <a:lnTo>
                    <a:pt x="141224" y="277368"/>
                  </a:lnTo>
                  <a:lnTo>
                    <a:pt x="168909" y="273431"/>
                  </a:lnTo>
                  <a:lnTo>
                    <a:pt x="177164" y="331088"/>
                  </a:lnTo>
                  <a:lnTo>
                    <a:pt x="47116" y="349631"/>
                  </a:lnTo>
                  <a:lnTo>
                    <a:pt x="38862" y="291973"/>
                  </a:lnTo>
                  <a:lnTo>
                    <a:pt x="66675" y="287909"/>
                  </a:lnTo>
                  <a:lnTo>
                    <a:pt x="35940" y="72262"/>
                  </a:lnTo>
                  <a:lnTo>
                    <a:pt x="8128" y="76200"/>
                  </a:lnTo>
                  <a:lnTo>
                    <a:pt x="0" y="1854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758949" y="3897122"/>
              <a:ext cx="240665" cy="356235"/>
            </a:xfrm>
            <a:custGeom>
              <a:avLst/>
              <a:gdLst/>
              <a:ahLst/>
              <a:cxnLst/>
              <a:rect l="l" t="t" r="r" b="b"/>
              <a:pathLst>
                <a:path w="240664" h="356235">
                  <a:moveTo>
                    <a:pt x="191388" y="0"/>
                  </a:moveTo>
                  <a:lnTo>
                    <a:pt x="0" y="24002"/>
                  </a:lnTo>
                  <a:lnTo>
                    <a:pt x="41529" y="355853"/>
                  </a:lnTo>
                  <a:lnTo>
                    <a:pt x="240537" y="330834"/>
                  </a:lnTo>
                  <a:lnTo>
                    <a:pt x="233044" y="270255"/>
                  </a:lnTo>
                  <a:lnTo>
                    <a:pt x="108712" y="285750"/>
                  </a:lnTo>
                  <a:lnTo>
                    <a:pt x="99187" y="209930"/>
                  </a:lnTo>
                  <a:lnTo>
                    <a:pt x="207772" y="196341"/>
                  </a:lnTo>
                  <a:lnTo>
                    <a:pt x="200151" y="135635"/>
                  </a:lnTo>
                  <a:lnTo>
                    <a:pt x="91567" y="149225"/>
                  </a:lnTo>
                  <a:lnTo>
                    <a:pt x="82295" y="75437"/>
                  </a:lnTo>
                  <a:lnTo>
                    <a:pt x="199008" y="60832"/>
                  </a:lnTo>
                  <a:lnTo>
                    <a:pt x="19138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758949" y="3897122"/>
              <a:ext cx="240665" cy="356235"/>
            </a:xfrm>
            <a:custGeom>
              <a:avLst/>
              <a:gdLst/>
              <a:ahLst/>
              <a:cxnLst/>
              <a:rect l="l" t="t" r="r" b="b"/>
              <a:pathLst>
                <a:path w="240664" h="356235">
                  <a:moveTo>
                    <a:pt x="0" y="24002"/>
                  </a:moveTo>
                  <a:lnTo>
                    <a:pt x="191388" y="0"/>
                  </a:lnTo>
                  <a:lnTo>
                    <a:pt x="199008" y="60832"/>
                  </a:lnTo>
                  <a:lnTo>
                    <a:pt x="82295" y="75437"/>
                  </a:lnTo>
                  <a:lnTo>
                    <a:pt x="91567" y="149225"/>
                  </a:lnTo>
                  <a:lnTo>
                    <a:pt x="200151" y="135635"/>
                  </a:lnTo>
                  <a:lnTo>
                    <a:pt x="207772" y="196341"/>
                  </a:lnTo>
                  <a:lnTo>
                    <a:pt x="99187" y="209930"/>
                  </a:lnTo>
                  <a:lnTo>
                    <a:pt x="108712" y="285750"/>
                  </a:lnTo>
                  <a:lnTo>
                    <a:pt x="233044" y="270255"/>
                  </a:lnTo>
                  <a:lnTo>
                    <a:pt x="240537" y="330834"/>
                  </a:lnTo>
                  <a:lnTo>
                    <a:pt x="41529" y="355853"/>
                  </a:lnTo>
                  <a:lnTo>
                    <a:pt x="0" y="2400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006828" y="3770756"/>
              <a:ext cx="245745" cy="450850"/>
            </a:xfrm>
            <a:custGeom>
              <a:avLst/>
              <a:gdLst/>
              <a:ahLst/>
              <a:cxnLst/>
              <a:rect l="l" t="t" r="r" b="b"/>
              <a:pathLst>
                <a:path w="245744" h="450850">
                  <a:moveTo>
                    <a:pt x="18313" y="366268"/>
                  </a:moveTo>
                  <a:lnTo>
                    <a:pt x="26314" y="440436"/>
                  </a:lnTo>
                  <a:lnTo>
                    <a:pt x="70637" y="449834"/>
                  </a:lnTo>
                  <a:lnTo>
                    <a:pt x="96339" y="450564"/>
                  </a:lnTo>
                  <a:lnTo>
                    <a:pt x="109589" y="450012"/>
                  </a:lnTo>
                  <a:lnTo>
                    <a:pt x="148980" y="444785"/>
                  </a:lnTo>
                  <a:lnTo>
                    <a:pt x="195050" y="429148"/>
                  </a:lnTo>
                  <a:lnTo>
                    <a:pt x="228308" y="401812"/>
                  </a:lnTo>
                  <a:lnTo>
                    <a:pt x="235097" y="391058"/>
                  </a:lnTo>
                  <a:lnTo>
                    <a:pt x="101516" y="391058"/>
                  </a:lnTo>
                  <a:lnTo>
                    <a:pt x="89386" y="390763"/>
                  </a:lnTo>
                  <a:lnTo>
                    <a:pt x="40999" y="378809"/>
                  </a:lnTo>
                  <a:lnTo>
                    <a:pt x="29507" y="373074"/>
                  </a:lnTo>
                  <a:lnTo>
                    <a:pt x="18313" y="366268"/>
                  </a:lnTo>
                  <a:close/>
                </a:path>
                <a:path w="245744" h="450850">
                  <a:moveTo>
                    <a:pt x="156483" y="99200"/>
                  </a:moveTo>
                  <a:lnTo>
                    <a:pt x="107650" y="102981"/>
                  </a:lnTo>
                  <a:lnTo>
                    <a:pt x="60025" y="116740"/>
                  </a:lnTo>
                  <a:lnTo>
                    <a:pt x="23663" y="141825"/>
                  </a:lnTo>
                  <a:lnTo>
                    <a:pt x="2821" y="178562"/>
                  </a:lnTo>
                  <a:lnTo>
                    <a:pt x="0" y="201422"/>
                  </a:lnTo>
                  <a:lnTo>
                    <a:pt x="660" y="213995"/>
                  </a:lnTo>
                  <a:lnTo>
                    <a:pt x="16162" y="257125"/>
                  </a:lnTo>
                  <a:lnTo>
                    <a:pt x="52270" y="287639"/>
                  </a:lnTo>
                  <a:lnTo>
                    <a:pt x="88163" y="302006"/>
                  </a:lnTo>
                  <a:lnTo>
                    <a:pt x="96023" y="304311"/>
                  </a:lnTo>
                  <a:lnTo>
                    <a:pt x="103610" y="306641"/>
                  </a:lnTo>
                  <a:lnTo>
                    <a:pt x="142265" y="321310"/>
                  </a:lnTo>
                  <a:lnTo>
                    <a:pt x="158902" y="333883"/>
                  </a:lnTo>
                  <a:lnTo>
                    <a:pt x="163220" y="338582"/>
                  </a:lnTo>
                  <a:lnTo>
                    <a:pt x="165633" y="344170"/>
                  </a:lnTo>
                  <a:lnTo>
                    <a:pt x="166395" y="350647"/>
                  </a:lnTo>
                  <a:lnTo>
                    <a:pt x="166903" y="355473"/>
                  </a:lnTo>
                  <a:lnTo>
                    <a:pt x="166141" y="360045"/>
                  </a:lnTo>
                  <a:lnTo>
                    <a:pt x="164236" y="364363"/>
                  </a:lnTo>
                  <a:lnTo>
                    <a:pt x="162458" y="368681"/>
                  </a:lnTo>
                  <a:lnTo>
                    <a:pt x="159283" y="372618"/>
                  </a:lnTo>
                  <a:lnTo>
                    <a:pt x="154838" y="376174"/>
                  </a:lnTo>
                  <a:lnTo>
                    <a:pt x="150520" y="379730"/>
                  </a:lnTo>
                  <a:lnTo>
                    <a:pt x="144805" y="382651"/>
                  </a:lnTo>
                  <a:lnTo>
                    <a:pt x="138074" y="385064"/>
                  </a:lnTo>
                  <a:lnTo>
                    <a:pt x="131216" y="387604"/>
                  </a:lnTo>
                  <a:lnTo>
                    <a:pt x="122961" y="389255"/>
                  </a:lnTo>
                  <a:lnTo>
                    <a:pt x="113563" y="390271"/>
                  </a:lnTo>
                  <a:lnTo>
                    <a:pt x="101516" y="391058"/>
                  </a:lnTo>
                  <a:lnTo>
                    <a:pt x="235097" y="391058"/>
                  </a:lnTo>
                  <a:lnTo>
                    <a:pt x="245235" y="348944"/>
                  </a:lnTo>
                  <a:lnTo>
                    <a:pt x="244500" y="335534"/>
                  </a:lnTo>
                  <a:lnTo>
                    <a:pt x="230528" y="293735"/>
                  </a:lnTo>
                  <a:lnTo>
                    <a:pt x="200701" y="265731"/>
                  </a:lnTo>
                  <a:lnTo>
                    <a:pt x="157307" y="246622"/>
                  </a:lnTo>
                  <a:lnTo>
                    <a:pt x="139662" y="241192"/>
                  </a:lnTo>
                  <a:lnTo>
                    <a:pt x="132613" y="238950"/>
                  </a:lnTo>
                  <a:lnTo>
                    <a:pt x="92862" y="221615"/>
                  </a:lnTo>
                  <a:lnTo>
                    <a:pt x="78892" y="199390"/>
                  </a:lnTo>
                  <a:lnTo>
                    <a:pt x="78257" y="194183"/>
                  </a:lnTo>
                  <a:lnTo>
                    <a:pt x="79146" y="189484"/>
                  </a:lnTo>
                  <a:lnTo>
                    <a:pt x="81305" y="185166"/>
                  </a:lnTo>
                  <a:lnTo>
                    <a:pt x="83464" y="180721"/>
                  </a:lnTo>
                  <a:lnTo>
                    <a:pt x="122707" y="160655"/>
                  </a:lnTo>
                  <a:lnTo>
                    <a:pt x="143916" y="158877"/>
                  </a:lnTo>
                  <a:lnTo>
                    <a:pt x="210837" y="158877"/>
                  </a:lnTo>
                  <a:lnTo>
                    <a:pt x="205130" y="105156"/>
                  </a:lnTo>
                  <a:lnTo>
                    <a:pt x="196105" y="103030"/>
                  </a:lnTo>
                  <a:lnTo>
                    <a:pt x="186747" y="101393"/>
                  </a:lnTo>
                  <a:lnTo>
                    <a:pt x="177055" y="100208"/>
                  </a:lnTo>
                  <a:lnTo>
                    <a:pt x="167030" y="99441"/>
                  </a:lnTo>
                  <a:lnTo>
                    <a:pt x="156483" y="99200"/>
                  </a:lnTo>
                  <a:close/>
                </a:path>
                <a:path w="245744" h="450850">
                  <a:moveTo>
                    <a:pt x="210837" y="158877"/>
                  </a:moveTo>
                  <a:lnTo>
                    <a:pt x="143916" y="158877"/>
                  </a:lnTo>
                  <a:lnTo>
                    <a:pt x="150901" y="159004"/>
                  </a:lnTo>
                  <a:lnTo>
                    <a:pt x="157886" y="159258"/>
                  </a:lnTo>
                  <a:lnTo>
                    <a:pt x="164998" y="159893"/>
                  </a:lnTo>
                  <a:lnTo>
                    <a:pt x="172110" y="161163"/>
                  </a:lnTo>
                  <a:lnTo>
                    <a:pt x="179222" y="162306"/>
                  </a:lnTo>
                  <a:lnTo>
                    <a:pt x="186334" y="163957"/>
                  </a:lnTo>
                  <a:lnTo>
                    <a:pt x="200050" y="168529"/>
                  </a:lnTo>
                  <a:lnTo>
                    <a:pt x="206527" y="171196"/>
                  </a:lnTo>
                  <a:lnTo>
                    <a:pt x="212496" y="174498"/>
                  </a:lnTo>
                  <a:lnTo>
                    <a:pt x="210837" y="158877"/>
                  </a:lnTo>
                  <a:close/>
                </a:path>
                <a:path w="245744" h="450850">
                  <a:moveTo>
                    <a:pt x="64795" y="12700"/>
                  </a:moveTo>
                  <a:lnTo>
                    <a:pt x="17297" y="17780"/>
                  </a:lnTo>
                  <a:lnTo>
                    <a:pt x="79781" y="87376"/>
                  </a:lnTo>
                  <a:lnTo>
                    <a:pt x="137312" y="81153"/>
                  </a:lnTo>
                  <a:lnTo>
                    <a:pt x="153977" y="52451"/>
                  </a:lnTo>
                  <a:lnTo>
                    <a:pt x="105435" y="52451"/>
                  </a:lnTo>
                  <a:lnTo>
                    <a:pt x="64795" y="12700"/>
                  </a:lnTo>
                  <a:close/>
                </a:path>
                <a:path w="245744" h="450850">
                  <a:moveTo>
                    <a:pt x="184429" y="0"/>
                  </a:moveTo>
                  <a:lnTo>
                    <a:pt x="136931" y="5080"/>
                  </a:lnTo>
                  <a:lnTo>
                    <a:pt x="105435" y="52451"/>
                  </a:lnTo>
                  <a:lnTo>
                    <a:pt x="153977" y="52451"/>
                  </a:lnTo>
                  <a:lnTo>
                    <a:pt x="18442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006828" y="3869957"/>
              <a:ext cx="245745" cy="351790"/>
            </a:xfrm>
            <a:custGeom>
              <a:avLst/>
              <a:gdLst/>
              <a:ahLst/>
              <a:cxnLst/>
              <a:rect l="l" t="t" r="r" b="b"/>
              <a:pathLst>
                <a:path w="245744" h="351789">
                  <a:moveTo>
                    <a:pt x="120675" y="2018"/>
                  </a:moveTo>
                  <a:lnTo>
                    <a:pt x="133294" y="900"/>
                  </a:lnTo>
                  <a:lnTo>
                    <a:pt x="145234" y="224"/>
                  </a:lnTo>
                  <a:lnTo>
                    <a:pt x="156483" y="0"/>
                  </a:lnTo>
                  <a:lnTo>
                    <a:pt x="167030" y="240"/>
                  </a:lnTo>
                  <a:lnTo>
                    <a:pt x="205130" y="5955"/>
                  </a:lnTo>
                  <a:lnTo>
                    <a:pt x="212496" y="75297"/>
                  </a:lnTo>
                  <a:lnTo>
                    <a:pt x="206527" y="71995"/>
                  </a:lnTo>
                  <a:lnTo>
                    <a:pt x="200050" y="69328"/>
                  </a:lnTo>
                  <a:lnTo>
                    <a:pt x="193192" y="67042"/>
                  </a:lnTo>
                  <a:lnTo>
                    <a:pt x="186334" y="64756"/>
                  </a:lnTo>
                  <a:lnTo>
                    <a:pt x="179222" y="63105"/>
                  </a:lnTo>
                  <a:lnTo>
                    <a:pt x="172110" y="61962"/>
                  </a:lnTo>
                  <a:lnTo>
                    <a:pt x="164998" y="60692"/>
                  </a:lnTo>
                  <a:lnTo>
                    <a:pt x="157886" y="60057"/>
                  </a:lnTo>
                  <a:lnTo>
                    <a:pt x="150901" y="59803"/>
                  </a:lnTo>
                  <a:lnTo>
                    <a:pt x="143916" y="59676"/>
                  </a:lnTo>
                  <a:lnTo>
                    <a:pt x="137312" y="59930"/>
                  </a:lnTo>
                  <a:lnTo>
                    <a:pt x="95783" y="70725"/>
                  </a:lnTo>
                  <a:lnTo>
                    <a:pt x="91338" y="74154"/>
                  </a:lnTo>
                  <a:lnTo>
                    <a:pt x="86893" y="77583"/>
                  </a:lnTo>
                  <a:lnTo>
                    <a:pt x="83464" y="81520"/>
                  </a:lnTo>
                  <a:lnTo>
                    <a:pt x="81305" y="85965"/>
                  </a:lnTo>
                  <a:lnTo>
                    <a:pt x="79146" y="90283"/>
                  </a:lnTo>
                  <a:lnTo>
                    <a:pt x="78257" y="94982"/>
                  </a:lnTo>
                  <a:lnTo>
                    <a:pt x="78892" y="100189"/>
                  </a:lnTo>
                  <a:lnTo>
                    <a:pt x="79400" y="105650"/>
                  </a:lnTo>
                  <a:lnTo>
                    <a:pt x="111531" y="132320"/>
                  </a:lnTo>
                  <a:lnTo>
                    <a:pt x="119659" y="135241"/>
                  </a:lnTo>
                  <a:lnTo>
                    <a:pt x="125946" y="137507"/>
                  </a:lnTo>
                  <a:lnTo>
                    <a:pt x="132613" y="139749"/>
                  </a:lnTo>
                  <a:lnTo>
                    <a:pt x="139662" y="141991"/>
                  </a:lnTo>
                  <a:lnTo>
                    <a:pt x="147091" y="144258"/>
                  </a:lnTo>
                  <a:lnTo>
                    <a:pt x="157307" y="147421"/>
                  </a:lnTo>
                  <a:lnTo>
                    <a:pt x="193024" y="162119"/>
                  </a:lnTo>
                  <a:lnTo>
                    <a:pt x="225752" y="188009"/>
                  </a:lnTo>
                  <a:lnTo>
                    <a:pt x="243044" y="226591"/>
                  </a:lnTo>
                  <a:lnTo>
                    <a:pt x="245235" y="249743"/>
                  </a:lnTo>
                  <a:lnTo>
                    <a:pt x="244564" y="262177"/>
                  </a:lnTo>
                  <a:lnTo>
                    <a:pt x="228308" y="302611"/>
                  </a:lnTo>
                  <a:lnTo>
                    <a:pt x="195050" y="329947"/>
                  </a:lnTo>
                  <a:lnTo>
                    <a:pt x="148980" y="345584"/>
                  </a:lnTo>
                  <a:lnTo>
                    <a:pt x="109589" y="350811"/>
                  </a:lnTo>
                  <a:lnTo>
                    <a:pt x="96339" y="351363"/>
                  </a:lnTo>
                  <a:lnTo>
                    <a:pt x="83351" y="351295"/>
                  </a:lnTo>
                  <a:lnTo>
                    <a:pt x="36222" y="344596"/>
                  </a:lnTo>
                  <a:lnTo>
                    <a:pt x="18313" y="267067"/>
                  </a:lnTo>
                  <a:lnTo>
                    <a:pt x="29507" y="273873"/>
                  </a:lnTo>
                  <a:lnTo>
                    <a:pt x="40999" y="279608"/>
                  </a:lnTo>
                  <a:lnTo>
                    <a:pt x="89386" y="291562"/>
                  </a:lnTo>
                  <a:lnTo>
                    <a:pt x="101516" y="291857"/>
                  </a:lnTo>
                  <a:lnTo>
                    <a:pt x="113563" y="291070"/>
                  </a:lnTo>
                  <a:lnTo>
                    <a:pt x="122961" y="290054"/>
                  </a:lnTo>
                  <a:lnTo>
                    <a:pt x="131216" y="288403"/>
                  </a:lnTo>
                  <a:lnTo>
                    <a:pt x="138074" y="285863"/>
                  </a:lnTo>
                  <a:lnTo>
                    <a:pt x="144805" y="283450"/>
                  </a:lnTo>
                  <a:lnTo>
                    <a:pt x="150520" y="280529"/>
                  </a:lnTo>
                  <a:lnTo>
                    <a:pt x="154838" y="276973"/>
                  </a:lnTo>
                  <a:lnTo>
                    <a:pt x="159283" y="273417"/>
                  </a:lnTo>
                  <a:lnTo>
                    <a:pt x="162458" y="269480"/>
                  </a:lnTo>
                  <a:lnTo>
                    <a:pt x="164236" y="265162"/>
                  </a:lnTo>
                  <a:lnTo>
                    <a:pt x="166141" y="260844"/>
                  </a:lnTo>
                  <a:lnTo>
                    <a:pt x="166903" y="256272"/>
                  </a:lnTo>
                  <a:lnTo>
                    <a:pt x="166395" y="251446"/>
                  </a:lnTo>
                  <a:lnTo>
                    <a:pt x="165633" y="244969"/>
                  </a:lnTo>
                  <a:lnTo>
                    <a:pt x="163220" y="239381"/>
                  </a:lnTo>
                  <a:lnTo>
                    <a:pt x="158902" y="234682"/>
                  </a:lnTo>
                  <a:lnTo>
                    <a:pt x="154711" y="229983"/>
                  </a:lnTo>
                  <a:lnTo>
                    <a:pt x="118008" y="212076"/>
                  </a:lnTo>
                  <a:lnTo>
                    <a:pt x="88163" y="202805"/>
                  </a:lnTo>
                  <a:lnTo>
                    <a:pt x="69044" y="196211"/>
                  </a:lnTo>
                  <a:lnTo>
                    <a:pt x="25806" y="169404"/>
                  </a:lnTo>
                  <a:lnTo>
                    <a:pt x="3589" y="130631"/>
                  </a:lnTo>
                  <a:lnTo>
                    <a:pt x="0" y="102221"/>
                  </a:lnTo>
                  <a:lnTo>
                    <a:pt x="708" y="90410"/>
                  </a:lnTo>
                  <a:lnTo>
                    <a:pt x="16853" y="50706"/>
                  </a:lnTo>
                  <a:lnTo>
                    <a:pt x="49714" y="22750"/>
                  </a:lnTo>
                  <a:lnTo>
                    <a:pt x="95053" y="6209"/>
                  </a:lnTo>
                  <a:lnTo>
                    <a:pt x="107650" y="3780"/>
                  </a:lnTo>
                  <a:lnTo>
                    <a:pt x="120675" y="2018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019045" y="3765677"/>
              <a:ext cx="177292" cy="9753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279014" y="3837431"/>
              <a:ext cx="292735" cy="351790"/>
            </a:xfrm>
            <a:custGeom>
              <a:avLst/>
              <a:gdLst/>
              <a:ahLst/>
              <a:cxnLst/>
              <a:rect l="l" t="t" r="r" b="b"/>
              <a:pathLst>
                <a:path w="292735" h="351789">
                  <a:moveTo>
                    <a:pt x="275590" y="0"/>
                  </a:moveTo>
                  <a:lnTo>
                    <a:pt x="200533" y="6604"/>
                  </a:lnTo>
                  <a:lnTo>
                    <a:pt x="217932" y="202692"/>
                  </a:lnTo>
                  <a:lnTo>
                    <a:pt x="217052" y="237198"/>
                  </a:lnTo>
                  <a:lnTo>
                    <a:pt x="207565" y="262620"/>
                  </a:lnTo>
                  <a:lnTo>
                    <a:pt x="189482" y="278969"/>
                  </a:lnTo>
                  <a:lnTo>
                    <a:pt x="162814" y="286258"/>
                  </a:lnTo>
                  <a:lnTo>
                    <a:pt x="134693" y="283634"/>
                  </a:lnTo>
                  <a:lnTo>
                    <a:pt x="113585" y="270224"/>
                  </a:lnTo>
                  <a:lnTo>
                    <a:pt x="99502" y="246002"/>
                  </a:lnTo>
                  <a:lnTo>
                    <a:pt x="92456" y="210947"/>
                  </a:lnTo>
                  <a:lnTo>
                    <a:pt x="75311" y="17653"/>
                  </a:lnTo>
                  <a:lnTo>
                    <a:pt x="0" y="24384"/>
                  </a:lnTo>
                  <a:lnTo>
                    <a:pt x="17145" y="216789"/>
                  </a:lnTo>
                  <a:lnTo>
                    <a:pt x="27233" y="269046"/>
                  </a:lnTo>
                  <a:lnTo>
                    <a:pt x="47137" y="308625"/>
                  </a:lnTo>
                  <a:lnTo>
                    <a:pt x="76855" y="335523"/>
                  </a:lnTo>
                  <a:lnTo>
                    <a:pt x="116387" y="349742"/>
                  </a:lnTo>
                  <a:lnTo>
                    <a:pt x="165735" y="351282"/>
                  </a:lnTo>
                  <a:lnTo>
                    <a:pt x="215540" y="340826"/>
                  </a:lnTo>
                  <a:lnTo>
                    <a:pt x="253098" y="319361"/>
                  </a:lnTo>
                  <a:lnTo>
                    <a:pt x="278416" y="286880"/>
                  </a:lnTo>
                  <a:lnTo>
                    <a:pt x="291499" y="243378"/>
                  </a:lnTo>
                  <a:lnTo>
                    <a:pt x="292354" y="188849"/>
                  </a:lnTo>
                  <a:lnTo>
                    <a:pt x="27559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279014" y="3837431"/>
              <a:ext cx="292735" cy="351790"/>
            </a:xfrm>
            <a:custGeom>
              <a:avLst/>
              <a:gdLst/>
              <a:ahLst/>
              <a:cxnLst/>
              <a:rect l="l" t="t" r="r" b="b"/>
              <a:pathLst>
                <a:path w="292735" h="351789">
                  <a:moveTo>
                    <a:pt x="0" y="24384"/>
                  </a:moveTo>
                  <a:lnTo>
                    <a:pt x="75311" y="17653"/>
                  </a:lnTo>
                  <a:lnTo>
                    <a:pt x="92456" y="210947"/>
                  </a:lnTo>
                  <a:lnTo>
                    <a:pt x="99502" y="246002"/>
                  </a:lnTo>
                  <a:lnTo>
                    <a:pt x="113585" y="270224"/>
                  </a:lnTo>
                  <a:lnTo>
                    <a:pt x="134693" y="283634"/>
                  </a:lnTo>
                  <a:lnTo>
                    <a:pt x="162814" y="286258"/>
                  </a:lnTo>
                  <a:lnTo>
                    <a:pt x="189482" y="278969"/>
                  </a:lnTo>
                  <a:lnTo>
                    <a:pt x="207565" y="262620"/>
                  </a:lnTo>
                  <a:lnTo>
                    <a:pt x="217052" y="237198"/>
                  </a:lnTo>
                  <a:lnTo>
                    <a:pt x="217932" y="202692"/>
                  </a:lnTo>
                  <a:lnTo>
                    <a:pt x="200533" y="6604"/>
                  </a:lnTo>
                  <a:lnTo>
                    <a:pt x="275590" y="0"/>
                  </a:lnTo>
                  <a:lnTo>
                    <a:pt x="292354" y="188849"/>
                  </a:lnTo>
                  <a:lnTo>
                    <a:pt x="291499" y="243378"/>
                  </a:lnTo>
                  <a:lnTo>
                    <a:pt x="278416" y="286880"/>
                  </a:lnTo>
                  <a:lnTo>
                    <a:pt x="253098" y="319361"/>
                  </a:lnTo>
                  <a:lnTo>
                    <a:pt x="215540" y="340826"/>
                  </a:lnTo>
                  <a:lnTo>
                    <a:pt x="165735" y="351282"/>
                  </a:lnTo>
                  <a:lnTo>
                    <a:pt x="116387" y="349742"/>
                  </a:lnTo>
                  <a:lnTo>
                    <a:pt x="76855" y="335523"/>
                  </a:lnTo>
                  <a:lnTo>
                    <a:pt x="47137" y="308625"/>
                  </a:lnTo>
                  <a:lnTo>
                    <a:pt x="27233" y="269046"/>
                  </a:lnTo>
                  <a:lnTo>
                    <a:pt x="17145" y="216789"/>
                  </a:lnTo>
                  <a:lnTo>
                    <a:pt x="0" y="24384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19958" y="3753485"/>
              <a:ext cx="2165731" cy="402209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5066156" y="3768090"/>
              <a:ext cx="300990" cy="337820"/>
            </a:xfrm>
            <a:custGeom>
              <a:avLst/>
              <a:gdLst/>
              <a:ahLst/>
              <a:cxnLst/>
              <a:rect l="l" t="t" r="r" b="b"/>
              <a:pathLst>
                <a:path w="300989" h="337820">
                  <a:moveTo>
                    <a:pt x="8635" y="0"/>
                  </a:moveTo>
                  <a:lnTo>
                    <a:pt x="0" y="334391"/>
                  </a:lnTo>
                  <a:lnTo>
                    <a:pt x="118490" y="337439"/>
                  </a:lnTo>
                  <a:lnTo>
                    <a:pt x="157019" y="335512"/>
                  </a:lnTo>
                  <a:lnTo>
                    <a:pt x="191642" y="327644"/>
                  </a:lnTo>
                  <a:lnTo>
                    <a:pt x="222361" y="313846"/>
                  </a:lnTo>
                  <a:lnTo>
                    <a:pt x="249173" y="294132"/>
                  </a:lnTo>
                  <a:lnTo>
                    <a:pt x="265032" y="276225"/>
                  </a:lnTo>
                  <a:lnTo>
                    <a:pt x="114172" y="276225"/>
                  </a:lnTo>
                  <a:lnTo>
                    <a:pt x="76962" y="275209"/>
                  </a:lnTo>
                  <a:lnTo>
                    <a:pt x="82295" y="63246"/>
                  </a:lnTo>
                  <a:lnTo>
                    <a:pt x="271473" y="63246"/>
                  </a:lnTo>
                  <a:lnTo>
                    <a:pt x="259619" y="47228"/>
                  </a:lnTo>
                  <a:lnTo>
                    <a:pt x="225561" y="23701"/>
                  </a:lnTo>
                  <a:lnTo>
                    <a:pt x="181357" y="8974"/>
                  </a:lnTo>
                  <a:lnTo>
                    <a:pt x="127000" y="3048"/>
                  </a:lnTo>
                  <a:lnTo>
                    <a:pt x="8635" y="0"/>
                  </a:lnTo>
                  <a:close/>
                </a:path>
                <a:path w="300989" h="337820">
                  <a:moveTo>
                    <a:pt x="271473" y="63246"/>
                  </a:moveTo>
                  <a:lnTo>
                    <a:pt x="82295" y="63246"/>
                  </a:lnTo>
                  <a:lnTo>
                    <a:pt x="119252" y="64262"/>
                  </a:lnTo>
                  <a:lnTo>
                    <a:pt x="142704" y="66542"/>
                  </a:lnTo>
                  <a:lnTo>
                    <a:pt x="181082" y="81246"/>
                  </a:lnTo>
                  <a:lnTo>
                    <a:pt x="207704" y="108912"/>
                  </a:lnTo>
                  <a:lnTo>
                    <a:pt x="220571" y="146873"/>
                  </a:lnTo>
                  <a:lnTo>
                    <a:pt x="221741" y="169545"/>
                  </a:lnTo>
                  <a:lnTo>
                    <a:pt x="219362" y="193428"/>
                  </a:lnTo>
                  <a:lnTo>
                    <a:pt x="204364" y="233052"/>
                  </a:lnTo>
                  <a:lnTo>
                    <a:pt x="176198" y="261223"/>
                  </a:lnTo>
                  <a:lnTo>
                    <a:pt x="137388" y="274939"/>
                  </a:lnTo>
                  <a:lnTo>
                    <a:pt x="114172" y="276225"/>
                  </a:lnTo>
                  <a:lnTo>
                    <a:pt x="265032" y="276225"/>
                  </a:lnTo>
                  <a:lnTo>
                    <a:pt x="271129" y="269341"/>
                  </a:lnTo>
                  <a:lnTo>
                    <a:pt x="287083" y="240490"/>
                  </a:lnTo>
                  <a:lnTo>
                    <a:pt x="297037" y="207567"/>
                  </a:lnTo>
                  <a:lnTo>
                    <a:pt x="300989" y="170561"/>
                  </a:lnTo>
                  <a:lnTo>
                    <a:pt x="297326" y="120661"/>
                  </a:lnTo>
                  <a:lnTo>
                    <a:pt x="283539" y="79549"/>
                  </a:lnTo>
                  <a:lnTo>
                    <a:pt x="271473" y="6324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38038" y="3826255"/>
              <a:ext cx="154939" cy="22313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066156" y="3768090"/>
              <a:ext cx="300990" cy="337820"/>
            </a:xfrm>
            <a:custGeom>
              <a:avLst/>
              <a:gdLst/>
              <a:ahLst/>
              <a:cxnLst/>
              <a:rect l="l" t="t" r="r" b="b"/>
              <a:pathLst>
                <a:path w="300989" h="337820">
                  <a:moveTo>
                    <a:pt x="8635" y="0"/>
                  </a:moveTo>
                  <a:lnTo>
                    <a:pt x="127000" y="3048"/>
                  </a:lnTo>
                  <a:lnTo>
                    <a:pt x="181357" y="8974"/>
                  </a:lnTo>
                  <a:lnTo>
                    <a:pt x="225561" y="23701"/>
                  </a:lnTo>
                  <a:lnTo>
                    <a:pt x="259619" y="47228"/>
                  </a:lnTo>
                  <a:lnTo>
                    <a:pt x="283539" y="79549"/>
                  </a:lnTo>
                  <a:lnTo>
                    <a:pt x="297326" y="120661"/>
                  </a:lnTo>
                  <a:lnTo>
                    <a:pt x="300989" y="170561"/>
                  </a:lnTo>
                  <a:lnTo>
                    <a:pt x="297037" y="207567"/>
                  </a:lnTo>
                  <a:lnTo>
                    <a:pt x="271129" y="269341"/>
                  </a:lnTo>
                  <a:lnTo>
                    <a:pt x="222361" y="313846"/>
                  </a:lnTo>
                  <a:lnTo>
                    <a:pt x="157019" y="335512"/>
                  </a:lnTo>
                  <a:lnTo>
                    <a:pt x="118490" y="337439"/>
                  </a:lnTo>
                  <a:lnTo>
                    <a:pt x="0" y="334391"/>
                  </a:lnTo>
                  <a:lnTo>
                    <a:pt x="863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370194" y="3780662"/>
              <a:ext cx="330200" cy="342265"/>
            </a:xfrm>
            <a:custGeom>
              <a:avLst/>
              <a:gdLst/>
              <a:ahLst/>
              <a:cxnLst/>
              <a:rect l="l" t="t" r="r" b="b"/>
              <a:pathLst>
                <a:path w="330200" h="342264">
                  <a:moveTo>
                    <a:pt x="303855" y="259206"/>
                  </a:moveTo>
                  <a:lnTo>
                    <a:pt x="108076" y="259206"/>
                  </a:lnTo>
                  <a:lnTo>
                    <a:pt x="226821" y="263779"/>
                  </a:lnTo>
                  <a:lnTo>
                    <a:pt x="247776" y="339089"/>
                  </a:lnTo>
                  <a:lnTo>
                    <a:pt x="329818" y="342264"/>
                  </a:lnTo>
                  <a:lnTo>
                    <a:pt x="303855" y="259206"/>
                  </a:lnTo>
                  <a:close/>
                </a:path>
                <a:path w="330200" h="342264">
                  <a:moveTo>
                    <a:pt x="134619" y="0"/>
                  </a:moveTo>
                  <a:lnTo>
                    <a:pt x="0" y="329564"/>
                  </a:lnTo>
                  <a:lnTo>
                    <a:pt x="81660" y="332613"/>
                  </a:lnTo>
                  <a:lnTo>
                    <a:pt x="108076" y="259206"/>
                  </a:lnTo>
                  <a:lnTo>
                    <a:pt x="303855" y="259206"/>
                  </a:lnTo>
                  <a:lnTo>
                    <a:pt x="287023" y="205359"/>
                  </a:lnTo>
                  <a:lnTo>
                    <a:pt x="211835" y="205359"/>
                  </a:lnTo>
                  <a:lnTo>
                    <a:pt x="126364" y="202056"/>
                  </a:lnTo>
                  <a:lnTo>
                    <a:pt x="167004" y="90169"/>
                  </a:lnTo>
                  <a:lnTo>
                    <a:pt x="173989" y="61341"/>
                  </a:lnTo>
                  <a:lnTo>
                    <a:pt x="242003" y="61341"/>
                  </a:lnTo>
                  <a:lnTo>
                    <a:pt x="223900" y="3429"/>
                  </a:lnTo>
                  <a:lnTo>
                    <a:pt x="134619" y="0"/>
                  </a:lnTo>
                  <a:close/>
                </a:path>
                <a:path w="330200" h="342264">
                  <a:moveTo>
                    <a:pt x="242003" y="61341"/>
                  </a:moveTo>
                  <a:lnTo>
                    <a:pt x="175894" y="61341"/>
                  </a:lnTo>
                  <a:lnTo>
                    <a:pt x="176518" y="69816"/>
                  </a:lnTo>
                  <a:lnTo>
                    <a:pt x="177450" y="77708"/>
                  </a:lnTo>
                  <a:lnTo>
                    <a:pt x="178716" y="85004"/>
                  </a:lnTo>
                  <a:lnTo>
                    <a:pt x="180339" y="91693"/>
                  </a:lnTo>
                  <a:lnTo>
                    <a:pt x="211835" y="205359"/>
                  </a:lnTo>
                  <a:lnTo>
                    <a:pt x="287023" y="205359"/>
                  </a:lnTo>
                  <a:lnTo>
                    <a:pt x="242003" y="6134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491480" y="3836923"/>
              <a:ext cx="95630" cy="154178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370194" y="3780662"/>
              <a:ext cx="330200" cy="342265"/>
            </a:xfrm>
            <a:custGeom>
              <a:avLst/>
              <a:gdLst/>
              <a:ahLst/>
              <a:cxnLst/>
              <a:rect l="l" t="t" r="r" b="b"/>
              <a:pathLst>
                <a:path w="330200" h="342264">
                  <a:moveTo>
                    <a:pt x="134619" y="0"/>
                  </a:moveTo>
                  <a:lnTo>
                    <a:pt x="223900" y="3429"/>
                  </a:lnTo>
                  <a:lnTo>
                    <a:pt x="329818" y="342264"/>
                  </a:lnTo>
                  <a:lnTo>
                    <a:pt x="247776" y="339089"/>
                  </a:lnTo>
                  <a:lnTo>
                    <a:pt x="226821" y="263779"/>
                  </a:lnTo>
                  <a:lnTo>
                    <a:pt x="108076" y="259206"/>
                  </a:lnTo>
                  <a:lnTo>
                    <a:pt x="81660" y="332613"/>
                  </a:lnTo>
                  <a:lnTo>
                    <a:pt x="0" y="329564"/>
                  </a:lnTo>
                  <a:lnTo>
                    <a:pt x="134619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738749" y="3790949"/>
              <a:ext cx="280670" cy="348615"/>
            </a:xfrm>
            <a:custGeom>
              <a:avLst/>
              <a:gdLst/>
              <a:ahLst/>
              <a:cxnLst/>
              <a:rect l="l" t="t" r="r" b="b"/>
              <a:pathLst>
                <a:path w="280670" h="348614">
                  <a:moveTo>
                    <a:pt x="196672" y="210057"/>
                  </a:moveTo>
                  <a:lnTo>
                    <a:pt x="81914" y="210057"/>
                  </a:lnTo>
                  <a:lnTo>
                    <a:pt x="106806" y="211327"/>
                  </a:lnTo>
                  <a:lnTo>
                    <a:pt x="110998" y="212470"/>
                  </a:lnTo>
                  <a:lnTo>
                    <a:pt x="139318" y="242697"/>
                  </a:lnTo>
                  <a:lnTo>
                    <a:pt x="146303" y="255397"/>
                  </a:lnTo>
                  <a:lnTo>
                    <a:pt x="193801" y="344043"/>
                  </a:lnTo>
                  <a:lnTo>
                    <a:pt x="280162" y="348488"/>
                  </a:lnTo>
                  <a:lnTo>
                    <a:pt x="222250" y="246506"/>
                  </a:lnTo>
                  <a:lnTo>
                    <a:pt x="219201" y="241173"/>
                  </a:lnTo>
                  <a:lnTo>
                    <a:pt x="215900" y="235712"/>
                  </a:lnTo>
                  <a:lnTo>
                    <a:pt x="212216" y="230250"/>
                  </a:lnTo>
                  <a:lnTo>
                    <a:pt x="208534" y="224662"/>
                  </a:lnTo>
                  <a:lnTo>
                    <a:pt x="204597" y="219456"/>
                  </a:lnTo>
                  <a:lnTo>
                    <a:pt x="200533" y="214502"/>
                  </a:lnTo>
                  <a:lnTo>
                    <a:pt x="196672" y="210057"/>
                  </a:lnTo>
                  <a:close/>
                </a:path>
                <a:path w="280670" h="348614">
                  <a:moveTo>
                    <a:pt x="17399" y="0"/>
                  </a:moveTo>
                  <a:lnTo>
                    <a:pt x="0" y="334010"/>
                  </a:lnTo>
                  <a:lnTo>
                    <a:pt x="75184" y="337819"/>
                  </a:lnTo>
                  <a:lnTo>
                    <a:pt x="81914" y="210057"/>
                  </a:lnTo>
                  <a:lnTo>
                    <a:pt x="196672" y="210057"/>
                  </a:lnTo>
                  <a:lnTo>
                    <a:pt x="173609" y="193294"/>
                  </a:lnTo>
                  <a:lnTo>
                    <a:pt x="173609" y="192405"/>
                  </a:lnTo>
                  <a:lnTo>
                    <a:pt x="212135" y="176272"/>
                  </a:lnTo>
                  <a:lnTo>
                    <a:pt x="235149" y="154812"/>
                  </a:lnTo>
                  <a:lnTo>
                    <a:pt x="117475" y="154812"/>
                  </a:lnTo>
                  <a:lnTo>
                    <a:pt x="84836" y="153162"/>
                  </a:lnTo>
                  <a:lnTo>
                    <a:pt x="89662" y="60198"/>
                  </a:lnTo>
                  <a:lnTo>
                    <a:pt x="245783" y="60198"/>
                  </a:lnTo>
                  <a:lnTo>
                    <a:pt x="226647" y="33655"/>
                  </a:lnTo>
                  <a:lnTo>
                    <a:pt x="189537" y="14652"/>
                  </a:lnTo>
                  <a:lnTo>
                    <a:pt x="136651" y="6223"/>
                  </a:lnTo>
                  <a:lnTo>
                    <a:pt x="17399" y="0"/>
                  </a:lnTo>
                  <a:close/>
                </a:path>
                <a:path w="280670" h="348614">
                  <a:moveTo>
                    <a:pt x="245783" y="60198"/>
                  </a:moveTo>
                  <a:lnTo>
                    <a:pt x="89662" y="60198"/>
                  </a:lnTo>
                  <a:lnTo>
                    <a:pt x="123698" y="61975"/>
                  </a:lnTo>
                  <a:lnTo>
                    <a:pt x="146464" y="65952"/>
                  </a:lnTo>
                  <a:lnTo>
                    <a:pt x="162385" y="75025"/>
                  </a:lnTo>
                  <a:lnTo>
                    <a:pt x="171471" y="89193"/>
                  </a:lnTo>
                  <a:lnTo>
                    <a:pt x="173736" y="108457"/>
                  </a:lnTo>
                  <a:lnTo>
                    <a:pt x="172333" y="118532"/>
                  </a:lnTo>
                  <a:lnTo>
                    <a:pt x="148836" y="148615"/>
                  </a:lnTo>
                  <a:lnTo>
                    <a:pt x="117475" y="154812"/>
                  </a:lnTo>
                  <a:lnTo>
                    <a:pt x="235149" y="154812"/>
                  </a:lnTo>
                  <a:lnTo>
                    <a:pt x="251269" y="120030"/>
                  </a:lnTo>
                  <a:lnTo>
                    <a:pt x="253491" y="103377"/>
                  </a:lnTo>
                  <a:lnTo>
                    <a:pt x="247969" y="63230"/>
                  </a:lnTo>
                  <a:lnTo>
                    <a:pt x="245783" y="6019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818505" y="3846067"/>
              <a:ext cx="99059" cy="10477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5738749" y="3790949"/>
              <a:ext cx="280670" cy="348615"/>
            </a:xfrm>
            <a:custGeom>
              <a:avLst/>
              <a:gdLst/>
              <a:ahLst/>
              <a:cxnLst/>
              <a:rect l="l" t="t" r="r" b="b"/>
              <a:pathLst>
                <a:path w="280670" h="348614">
                  <a:moveTo>
                    <a:pt x="17399" y="0"/>
                  </a:moveTo>
                  <a:lnTo>
                    <a:pt x="136651" y="6223"/>
                  </a:lnTo>
                  <a:lnTo>
                    <a:pt x="189537" y="14652"/>
                  </a:lnTo>
                  <a:lnTo>
                    <a:pt x="226647" y="33655"/>
                  </a:lnTo>
                  <a:lnTo>
                    <a:pt x="253491" y="103377"/>
                  </a:lnTo>
                  <a:lnTo>
                    <a:pt x="252702" y="111877"/>
                  </a:lnTo>
                  <a:lnTo>
                    <a:pt x="239220" y="149018"/>
                  </a:lnTo>
                  <a:lnTo>
                    <a:pt x="212135" y="176272"/>
                  </a:lnTo>
                  <a:lnTo>
                    <a:pt x="173609" y="192405"/>
                  </a:lnTo>
                  <a:lnTo>
                    <a:pt x="173609" y="193294"/>
                  </a:lnTo>
                  <a:lnTo>
                    <a:pt x="204597" y="219456"/>
                  </a:lnTo>
                  <a:lnTo>
                    <a:pt x="212216" y="230250"/>
                  </a:lnTo>
                  <a:lnTo>
                    <a:pt x="215900" y="235712"/>
                  </a:lnTo>
                  <a:lnTo>
                    <a:pt x="219201" y="241173"/>
                  </a:lnTo>
                  <a:lnTo>
                    <a:pt x="222250" y="246506"/>
                  </a:lnTo>
                  <a:lnTo>
                    <a:pt x="280162" y="348488"/>
                  </a:lnTo>
                  <a:lnTo>
                    <a:pt x="193801" y="344043"/>
                  </a:lnTo>
                  <a:lnTo>
                    <a:pt x="146303" y="255397"/>
                  </a:lnTo>
                  <a:lnTo>
                    <a:pt x="142748" y="248666"/>
                  </a:lnTo>
                  <a:lnTo>
                    <a:pt x="139318" y="242697"/>
                  </a:lnTo>
                  <a:lnTo>
                    <a:pt x="136016" y="237362"/>
                  </a:lnTo>
                  <a:lnTo>
                    <a:pt x="132714" y="232029"/>
                  </a:lnTo>
                  <a:lnTo>
                    <a:pt x="129286" y="227456"/>
                  </a:lnTo>
                  <a:lnTo>
                    <a:pt x="125856" y="223647"/>
                  </a:lnTo>
                  <a:lnTo>
                    <a:pt x="122427" y="219837"/>
                  </a:lnTo>
                  <a:lnTo>
                    <a:pt x="81914" y="210057"/>
                  </a:lnTo>
                  <a:lnTo>
                    <a:pt x="75184" y="337819"/>
                  </a:lnTo>
                  <a:lnTo>
                    <a:pt x="0" y="334010"/>
                  </a:lnTo>
                  <a:lnTo>
                    <a:pt x="17399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047358" y="3807714"/>
              <a:ext cx="257175" cy="342265"/>
            </a:xfrm>
            <a:custGeom>
              <a:avLst/>
              <a:gdLst/>
              <a:ahLst/>
              <a:cxnLst/>
              <a:rect l="l" t="t" r="r" b="b"/>
              <a:pathLst>
                <a:path w="257175" h="342264">
                  <a:moveTo>
                    <a:pt x="21970" y="0"/>
                  </a:moveTo>
                  <a:lnTo>
                    <a:pt x="0" y="333756"/>
                  </a:lnTo>
                  <a:lnTo>
                    <a:pt x="128269" y="342138"/>
                  </a:lnTo>
                  <a:lnTo>
                    <a:pt x="155271" y="342257"/>
                  </a:lnTo>
                  <a:lnTo>
                    <a:pt x="179498" y="338804"/>
                  </a:lnTo>
                  <a:lnTo>
                    <a:pt x="219582" y="321183"/>
                  </a:lnTo>
                  <a:lnTo>
                    <a:pt x="246284" y="291163"/>
                  </a:lnTo>
                  <a:lnTo>
                    <a:pt x="248281" y="286051"/>
                  </a:lnTo>
                  <a:lnTo>
                    <a:pt x="131891" y="286051"/>
                  </a:lnTo>
                  <a:lnTo>
                    <a:pt x="119506" y="286004"/>
                  </a:lnTo>
                  <a:lnTo>
                    <a:pt x="78866" y="283210"/>
                  </a:lnTo>
                  <a:lnTo>
                    <a:pt x="84581" y="195325"/>
                  </a:lnTo>
                  <a:lnTo>
                    <a:pt x="238746" y="195325"/>
                  </a:lnTo>
                  <a:lnTo>
                    <a:pt x="228514" y="185310"/>
                  </a:lnTo>
                  <a:lnTo>
                    <a:pt x="215693" y="176768"/>
                  </a:lnTo>
                  <a:lnTo>
                    <a:pt x="200943" y="170297"/>
                  </a:lnTo>
                  <a:lnTo>
                    <a:pt x="184276" y="165862"/>
                  </a:lnTo>
                  <a:lnTo>
                    <a:pt x="184276" y="164973"/>
                  </a:lnTo>
                  <a:lnTo>
                    <a:pt x="198161" y="161115"/>
                  </a:lnTo>
                  <a:lnTo>
                    <a:pt x="210867" y="155638"/>
                  </a:lnTo>
                  <a:lnTo>
                    <a:pt x="222406" y="148542"/>
                  </a:lnTo>
                  <a:lnTo>
                    <a:pt x="230646" y="141626"/>
                  </a:lnTo>
                  <a:lnTo>
                    <a:pt x="132407" y="141626"/>
                  </a:lnTo>
                  <a:lnTo>
                    <a:pt x="121285" y="141605"/>
                  </a:lnTo>
                  <a:lnTo>
                    <a:pt x="88264" y="139446"/>
                  </a:lnTo>
                  <a:lnTo>
                    <a:pt x="93471" y="60325"/>
                  </a:lnTo>
                  <a:lnTo>
                    <a:pt x="248929" y="60325"/>
                  </a:lnTo>
                  <a:lnTo>
                    <a:pt x="240395" y="46311"/>
                  </a:lnTo>
                  <a:lnTo>
                    <a:pt x="192547" y="16367"/>
                  </a:lnTo>
                  <a:lnTo>
                    <a:pt x="143510" y="8000"/>
                  </a:lnTo>
                  <a:lnTo>
                    <a:pt x="21970" y="0"/>
                  </a:lnTo>
                  <a:close/>
                </a:path>
                <a:path w="257175" h="342264">
                  <a:moveTo>
                    <a:pt x="238746" y="195325"/>
                  </a:moveTo>
                  <a:lnTo>
                    <a:pt x="84581" y="195325"/>
                  </a:lnTo>
                  <a:lnTo>
                    <a:pt x="125856" y="197993"/>
                  </a:lnTo>
                  <a:lnTo>
                    <a:pt x="138070" y="199517"/>
                  </a:lnTo>
                  <a:lnTo>
                    <a:pt x="171662" y="218757"/>
                  </a:lnTo>
                  <a:lnTo>
                    <a:pt x="178180" y="244475"/>
                  </a:lnTo>
                  <a:lnTo>
                    <a:pt x="176557" y="254333"/>
                  </a:lnTo>
                  <a:lnTo>
                    <a:pt x="142954" y="284480"/>
                  </a:lnTo>
                  <a:lnTo>
                    <a:pt x="131891" y="286051"/>
                  </a:lnTo>
                  <a:lnTo>
                    <a:pt x="248281" y="286051"/>
                  </a:lnTo>
                  <a:lnTo>
                    <a:pt x="253694" y="272194"/>
                  </a:lnTo>
                  <a:lnTo>
                    <a:pt x="257175" y="250571"/>
                  </a:lnTo>
                  <a:lnTo>
                    <a:pt x="256843" y="235376"/>
                  </a:lnTo>
                  <a:lnTo>
                    <a:pt x="253761" y="221218"/>
                  </a:lnTo>
                  <a:lnTo>
                    <a:pt x="247941" y="208083"/>
                  </a:lnTo>
                  <a:lnTo>
                    <a:pt x="239394" y="195961"/>
                  </a:lnTo>
                  <a:lnTo>
                    <a:pt x="238746" y="195325"/>
                  </a:lnTo>
                  <a:close/>
                </a:path>
                <a:path w="257175" h="342264">
                  <a:moveTo>
                    <a:pt x="248929" y="60325"/>
                  </a:moveTo>
                  <a:lnTo>
                    <a:pt x="93471" y="60325"/>
                  </a:lnTo>
                  <a:lnTo>
                    <a:pt x="121665" y="62230"/>
                  </a:lnTo>
                  <a:lnTo>
                    <a:pt x="145524" y="66111"/>
                  </a:lnTo>
                  <a:lnTo>
                    <a:pt x="162226" y="74136"/>
                  </a:lnTo>
                  <a:lnTo>
                    <a:pt x="171761" y="86304"/>
                  </a:lnTo>
                  <a:lnTo>
                    <a:pt x="174116" y="102616"/>
                  </a:lnTo>
                  <a:lnTo>
                    <a:pt x="172716" y="111873"/>
                  </a:lnTo>
                  <a:lnTo>
                    <a:pt x="142351" y="140160"/>
                  </a:lnTo>
                  <a:lnTo>
                    <a:pt x="132407" y="141626"/>
                  </a:lnTo>
                  <a:lnTo>
                    <a:pt x="230646" y="141626"/>
                  </a:lnTo>
                  <a:lnTo>
                    <a:pt x="252204" y="106805"/>
                  </a:lnTo>
                  <a:lnTo>
                    <a:pt x="254253" y="93853"/>
                  </a:lnTo>
                  <a:lnTo>
                    <a:pt x="253539" y="76132"/>
                  </a:lnTo>
                  <a:lnTo>
                    <a:pt x="248929" y="6032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121145" y="3997960"/>
              <a:ext cx="109473" cy="10088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130544" y="3862959"/>
              <a:ext cx="96011" cy="91461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047358" y="3807714"/>
              <a:ext cx="257175" cy="342265"/>
            </a:xfrm>
            <a:custGeom>
              <a:avLst/>
              <a:gdLst/>
              <a:ahLst/>
              <a:cxnLst/>
              <a:rect l="l" t="t" r="r" b="b"/>
              <a:pathLst>
                <a:path w="257175" h="342264">
                  <a:moveTo>
                    <a:pt x="21970" y="0"/>
                  </a:moveTo>
                  <a:lnTo>
                    <a:pt x="143510" y="8000"/>
                  </a:lnTo>
                  <a:lnTo>
                    <a:pt x="192547" y="16367"/>
                  </a:lnTo>
                  <a:lnTo>
                    <a:pt x="227964" y="34162"/>
                  </a:lnTo>
                  <a:lnTo>
                    <a:pt x="253539" y="76132"/>
                  </a:lnTo>
                  <a:lnTo>
                    <a:pt x="254253" y="93853"/>
                  </a:lnTo>
                  <a:lnTo>
                    <a:pt x="252204" y="106805"/>
                  </a:lnTo>
                  <a:lnTo>
                    <a:pt x="232790" y="139827"/>
                  </a:lnTo>
                  <a:lnTo>
                    <a:pt x="198161" y="161115"/>
                  </a:lnTo>
                  <a:lnTo>
                    <a:pt x="184276" y="164973"/>
                  </a:lnTo>
                  <a:lnTo>
                    <a:pt x="184276" y="165862"/>
                  </a:lnTo>
                  <a:lnTo>
                    <a:pt x="228514" y="185310"/>
                  </a:lnTo>
                  <a:lnTo>
                    <a:pt x="253761" y="221218"/>
                  </a:lnTo>
                  <a:lnTo>
                    <a:pt x="257175" y="250571"/>
                  </a:lnTo>
                  <a:lnTo>
                    <a:pt x="253694" y="272194"/>
                  </a:lnTo>
                  <a:lnTo>
                    <a:pt x="234922" y="307488"/>
                  </a:lnTo>
                  <a:lnTo>
                    <a:pt x="200939" y="331779"/>
                  </a:lnTo>
                  <a:lnTo>
                    <a:pt x="155271" y="342257"/>
                  </a:lnTo>
                  <a:lnTo>
                    <a:pt x="128269" y="342138"/>
                  </a:lnTo>
                  <a:lnTo>
                    <a:pt x="0" y="333756"/>
                  </a:lnTo>
                  <a:lnTo>
                    <a:pt x="2197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313677" y="3835399"/>
              <a:ext cx="328930" cy="350520"/>
            </a:xfrm>
            <a:custGeom>
              <a:avLst/>
              <a:gdLst/>
              <a:ahLst/>
              <a:cxnLst/>
              <a:rect l="l" t="t" r="r" b="b"/>
              <a:pathLst>
                <a:path w="328929" h="350520">
                  <a:moveTo>
                    <a:pt x="304225" y="257810"/>
                  </a:moveTo>
                  <a:lnTo>
                    <a:pt x="110871" y="257810"/>
                  </a:lnTo>
                  <a:lnTo>
                    <a:pt x="229362" y="267462"/>
                  </a:lnTo>
                  <a:lnTo>
                    <a:pt x="247015" y="343535"/>
                  </a:lnTo>
                  <a:lnTo>
                    <a:pt x="328802" y="350266"/>
                  </a:lnTo>
                  <a:lnTo>
                    <a:pt x="304225" y="257810"/>
                  </a:lnTo>
                  <a:close/>
                </a:path>
                <a:path w="328929" h="350520">
                  <a:moveTo>
                    <a:pt x="148589" y="0"/>
                  </a:moveTo>
                  <a:lnTo>
                    <a:pt x="0" y="323342"/>
                  </a:lnTo>
                  <a:lnTo>
                    <a:pt x="81280" y="330073"/>
                  </a:lnTo>
                  <a:lnTo>
                    <a:pt x="110871" y="257810"/>
                  </a:lnTo>
                  <a:lnTo>
                    <a:pt x="304225" y="257810"/>
                  </a:lnTo>
                  <a:lnTo>
                    <a:pt x="291092" y="208406"/>
                  </a:lnTo>
                  <a:lnTo>
                    <a:pt x="216916" y="208406"/>
                  </a:lnTo>
                  <a:lnTo>
                    <a:pt x="131572" y="201422"/>
                  </a:lnTo>
                  <a:lnTo>
                    <a:pt x="177164" y="91439"/>
                  </a:lnTo>
                  <a:lnTo>
                    <a:pt x="185293" y="62864"/>
                  </a:lnTo>
                  <a:lnTo>
                    <a:pt x="252403" y="62864"/>
                  </a:lnTo>
                  <a:lnTo>
                    <a:pt x="237617" y="7238"/>
                  </a:lnTo>
                  <a:lnTo>
                    <a:pt x="148589" y="0"/>
                  </a:lnTo>
                  <a:close/>
                </a:path>
                <a:path w="328929" h="350520">
                  <a:moveTo>
                    <a:pt x="252403" y="62864"/>
                  </a:moveTo>
                  <a:lnTo>
                    <a:pt x="185293" y="62864"/>
                  </a:lnTo>
                  <a:lnTo>
                    <a:pt x="187198" y="62992"/>
                  </a:lnTo>
                  <a:lnTo>
                    <a:pt x="187459" y="71522"/>
                  </a:lnTo>
                  <a:lnTo>
                    <a:pt x="188055" y="79422"/>
                  </a:lnTo>
                  <a:lnTo>
                    <a:pt x="188983" y="86727"/>
                  </a:lnTo>
                  <a:lnTo>
                    <a:pt x="190246" y="93472"/>
                  </a:lnTo>
                  <a:lnTo>
                    <a:pt x="216916" y="208406"/>
                  </a:lnTo>
                  <a:lnTo>
                    <a:pt x="291092" y="208406"/>
                  </a:lnTo>
                  <a:lnTo>
                    <a:pt x="252403" y="6286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440169" y="3893185"/>
              <a:ext cx="95503" cy="15570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6313677" y="3835399"/>
              <a:ext cx="328930" cy="350520"/>
            </a:xfrm>
            <a:custGeom>
              <a:avLst/>
              <a:gdLst/>
              <a:ahLst/>
              <a:cxnLst/>
              <a:rect l="l" t="t" r="r" b="b"/>
              <a:pathLst>
                <a:path w="328929" h="350520">
                  <a:moveTo>
                    <a:pt x="148589" y="0"/>
                  </a:moveTo>
                  <a:lnTo>
                    <a:pt x="237617" y="7238"/>
                  </a:lnTo>
                  <a:lnTo>
                    <a:pt x="328802" y="350266"/>
                  </a:lnTo>
                  <a:lnTo>
                    <a:pt x="247015" y="343535"/>
                  </a:lnTo>
                  <a:lnTo>
                    <a:pt x="229362" y="267462"/>
                  </a:lnTo>
                  <a:lnTo>
                    <a:pt x="110871" y="257810"/>
                  </a:lnTo>
                  <a:lnTo>
                    <a:pt x="81280" y="330073"/>
                  </a:lnTo>
                  <a:lnTo>
                    <a:pt x="0" y="323342"/>
                  </a:lnTo>
                  <a:lnTo>
                    <a:pt x="148589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812534" y="3869816"/>
              <a:ext cx="267970" cy="340995"/>
            </a:xfrm>
            <a:custGeom>
              <a:avLst/>
              <a:gdLst/>
              <a:ahLst/>
              <a:cxnLst/>
              <a:rect l="l" t="t" r="r" b="b"/>
              <a:pathLst>
                <a:path w="267970" h="340995">
                  <a:moveTo>
                    <a:pt x="36068" y="0"/>
                  </a:moveTo>
                  <a:lnTo>
                    <a:pt x="0" y="332485"/>
                  </a:lnTo>
                  <a:lnTo>
                    <a:pt x="74930" y="340613"/>
                  </a:lnTo>
                  <a:lnTo>
                    <a:pt x="87249" y="226059"/>
                  </a:lnTo>
                  <a:lnTo>
                    <a:pt x="184735" y="226059"/>
                  </a:lnTo>
                  <a:lnTo>
                    <a:pt x="222758" y="209422"/>
                  </a:lnTo>
                  <a:lnTo>
                    <a:pt x="253603" y="176641"/>
                  </a:lnTo>
                  <a:lnTo>
                    <a:pt x="255439" y="172465"/>
                  </a:lnTo>
                  <a:lnTo>
                    <a:pt x="122936" y="172465"/>
                  </a:lnTo>
                  <a:lnTo>
                    <a:pt x="93472" y="169290"/>
                  </a:lnTo>
                  <a:lnTo>
                    <a:pt x="104648" y="65658"/>
                  </a:lnTo>
                  <a:lnTo>
                    <a:pt x="253818" y="65658"/>
                  </a:lnTo>
                  <a:lnTo>
                    <a:pt x="244744" y="49466"/>
                  </a:lnTo>
                  <a:lnTo>
                    <a:pt x="207635" y="25320"/>
                  </a:lnTo>
                  <a:lnTo>
                    <a:pt x="153416" y="12699"/>
                  </a:lnTo>
                  <a:lnTo>
                    <a:pt x="36068" y="0"/>
                  </a:lnTo>
                  <a:close/>
                </a:path>
                <a:path w="267970" h="340995">
                  <a:moveTo>
                    <a:pt x="184735" y="226059"/>
                  </a:moveTo>
                  <a:lnTo>
                    <a:pt x="87249" y="226059"/>
                  </a:lnTo>
                  <a:lnTo>
                    <a:pt x="123063" y="229996"/>
                  </a:lnTo>
                  <a:lnTo>
                    <a:pt x="151874" y="231139"/>
                  </a:lnTo>
                  <a:lnTo>
                    <a:pt x="178101" y="228091"/>
                  </a:lnTo>
                  <a:lnTo>
                    <a:pt x="184735" y="226059"/>
                  </a:lnTo>
                  <a:close/>
                </a:path>
                <a:path w="267970" h="340995">
                  <a:moveTo>
                    <a:pt x="253818" y="65658"/>
                  </a:moveTo>
                  <a:lnTo>
                    <a:pt x="104648" y="65658"/>
                  </a:lnTo>
                  <a:lnTo>
                    <a:pt x="134112" y="68833"/>
                  </a:lnTo>
                  <a:lnTo>
                    <a:pt x="159946" y="74860"/>
                  </a:lnTo>
                  <a:lnTo>
                    <a:pt x="177625" y="86471"/>
                  </a:lnTo>
                  <a:lnTo>
                    <a:pt x="187136" y="103677"/>
                  </a:lnTo>
                  <a:lnTo>
                    <a:pt x="188468" y="126491"/>
                  </a:lnTo>
                  <a:lnTo>
                    <a:pt x="182229" y="149070"/>
                  </a:lnTo>
                  <a:lnTo>
                    <a:pt x="169227" y="164242"/>
                  </a:lnTo>
                  <a:lnTo>
                    <a:pt x="149463" y="172033"/>
                  </a:lnTo>
                  <a:lnTo>
                    <a:pt x="122936" y="172465"/>
                  </a:lnTo>
                  <a:lnTo>
                    <a:pt x="255439" y="172465"/>
                  </a:lnTo>
                  <a:lnTo>
                    <a:pt x="262709" y="155934"/>
                  </a:lnTo>
                  <a:lnTo>
                    <a:pt x="267589" y="132333"/>
                  </a:lnTo>
                  <a:lnTo>
                    <a:pt x="264733" y="85137"/>
                  </a:lnTo>
                  <a:lnTo>
                    <a:pt x="253818" y="6565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00925" y="3930396"/>
              <a:ext cx="105155" cy="11696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6812534" y="3869816"/>
              <a:ext cx="267970" cy="340995"/>
            </a:xfrm>
            <a:custGeom>
              <a:avLst/>
              <a:gdLst/>
              <a:ahLst/>
              <a:cxnLst/>
              <a:rect l="l" t="t" r="r" b="b"/>
              <a:pathLst>
                <a:path w="267970" h="340995">
                  <a:moveTo>
                    <a:pt x="36068" y="0"/>
                  </a:moveTo>
                  <a:lnTo>
                    <a:pt x="153416" y="12699"/>
                  </a:lnTo>
                  <a:lnTo>
                    <a:pt x="207635" y="25320"/>
                  </a:lnTo>
                  <a:lnTo>
                    <a:pt x="244744" y="49466"/>
                  </a:lnTo>
                  <a:lnTo>
                    <a:pt x="264733" y="85137"/>
                  </a:lnTo>
                  <a:lnTo>
                    <a:pt x="267589" y="132333"/>
                  </a:lnTo>
                  <a:lnTo>
                    <a:pt x="262709" y="155934"/>
                  </a:lnTo>
                  <a:lnTo>
                    <a:pt x="240282" y="194466"/>
                  </a:lnTo>
                  <a:lnTo>
                    <a:pt x="201733" y="220852"/>
                  </a:lnTo>
                  <a:lnTo>
                    <a:pt x="151874" y="231139"/>
                  </a:lnTo>
                  <a:lnTo>
                    <a:pt x="123063" y="229996"/>
                  </a:lnTo>
                  <a:lnTo>
                    <a:pt x="87249" y="226059"/>
                  </a:lnTo>
                  <a:lnTo>
                    <a:pt x="74930" y="340613"/>
                  </a:lnTo>
                  <a:lnTo>
                    <a:pt x="0" y="332485"/>
                  </a:lnTo>
                  <a:lnTo>
                    <a:pt x="36068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7101459" y="3902583"/>
              <a:ext cx="278765" cy="368300"/>
            </a:xfrm>
            <a:custGeom>
              <a:avLst/>
              <a:gdLst/>
              <a:ahLst/>
              <a:cxnLst/>
              <a:rect l="l" t="t" r="r" b="b"/>
              <a:pathLst>
                <a:path w="278765" h="368300">
                  <a:moveTo>
                    <a:pt x="197488" y="214376"/>
                  </a:moveTo>
                  <a:lnTo>
                    <a:pt x="91313" y="214376"/>
                  </a:lnTo>
                  <a:lnTo>
                    <a:pt x="116077" y="217678"/>
                  </a:lnTo>
                  <a:lnTo>
                    <a:pt x="120142" y="219202"/>
                  </a:lnTo>
                  <a:lnTo>
                    <a:pt x="143129" y="245872"/>
                  </a:lnTo>
                  <a:lnTo>
                    <a:pt x="146050" y="251460"/>
                  </a:lnTo>
                  <a:lnTo>
                    <a:pt x="148971" y="257683"/>
                  </a:lnTo>
                  <a:lnTo>
                    <a:pt x="152019" y="264668"/>
                  </a:lnTo>
                  <a:lnTo>
                    <a:pt x="192405" y="356743"/>
                  </a:lnTo>
                  <a:lnTo>
                    <a:pt x="278257" y="367919"/>
                  </a:lnTo>
                  <a:lnTo>
                    <a:pt x="228346" y="261747"/>
                  </a:lnTo>
                  <a:lnTo>
                    <a:pt x="225806" y="256159"/>
                  </a:lnTo>
                  <a:lnTo>
                    <a:pt x="222885" y="250571"/>
                  </a:lnTo>
                  <a:lnTo>
                    <a:pt x="219583" y="244729"/>
                  </a:lnTo>
                  <a:lnTo>
                    <a:pt x="216408" y="238887"/>
                  </a:lnTo>
                  <a:lnTo>
                    <a:pt x="212979" y="233426"/>
                  </a:lnTo>
                  <a:lnTo>
                    <a:pt x="209169" y="228219"/>
                  </a:lnTo>
                  <a:lnTo>
                    <a:pt x="205486" y="223012"/>
                  </a:lnTo>
                  <a:lnTo>
                    <a:pt x="201549" y="218313"/>
                  </a:lnTo>
                  <a:lnTo>
                    <a:pt x="197488" y="214376"/>
                  </a:lnTo>
                  <a:close/>
                </a:path>
                <a:path w="278765" h="368300">
                  <a:moveTo>
                    <a:pt x="43307" y="0"/>
                  </a:moveTo>
                  <a:lnTo>
                    <a:pt x="0" y="331597"/>
                  </a:lnTo>
                  <a:lnTo>
                    <a:pt x="74675" y="341376"/>
                  </a:lnTo>
                  <a:lnTo>
                    <a:pt x="91313" y="214376"/>
                  </a:lnTo>
                  <a:lnTo>
                    <a:pt x="197488" y="214376"/>
                  </a:lnTo>
                  <a:lnTo>
                    <a:pt x="193167" y="210185"/>
                  </a:lnTo>
                  <a:lnTo>
                    <a:pt x="188722" y="207137"/>
                  </a:lnTo>
                  <a:lnTo>
                    <a:pt x="184023" y="204851"/>
                  </a:lnTo>
                  <a:lnTo>
                    <a:pt x="184150" y="203962"/>
                  </a:lnTo>
                  <a:lnTo>
                    <a:pt x="223748" y="190918"/>
                  </a:lnTo>
                  <a:lnTo>
                    <a:pt x="252968" y="165893"/>
                  </a:lnTo>
                  <a:lnTo>
                    <a:pt x="255074" y="162845"/>
                  </a:lnTo>
                  <a:lnTo>
                    <a:pt x="142589" y="162845"/>
                  </a:lnTo>
                  <a:lnTo>
                    <a:pt x="131064" y="162179"/>
                  </a:lnTo>
                  <a:lnTo>
                    <a:pt x="98679" y="157988"/>
                  </a:lnTo>
                  <a:lnTo>
                    <a:pt x="110744" y="65659"/>
                  </a:lnTo>
                  <a:lnTo>
                    <a:pt x="258920" y="65659"/>
                  </a:lnTo>
                  <a:lnTo>
                    <a:pt x="249316" y="49879"/>
                  </a:lnTo>
                  <a:lnTo>
                    <a:pt x="213826" y="28043"/>
                  </a:lnTo>
                  <a:lnTo>
                    <a:pt x="161798" y="15494"/>
                  </a:lnTo>
                  <a:lnTo>
                    <a:pt x="43307" y="0"/>
                  </a:lnTo>
                  <a:close/>
                </a:path>
                <a:path w="278765" h="368300">
                  <a:moveTo>
                    <a:pt x="258920" y="65659"/>
                  </a:moveTo>
                  <a:lnTo>
                    <a:pt x="110744" y="65659"/>
                  </a:lnTo>
                  <a:lnTo>
                    <a:pt x="144525" y="70104"/>
                  </a:lnTo>
                  <a:lnTo>
                    <a:pt x="166931" y="75819"/>
                  </a:lnTo>
                  <a:lnTo>
                    <a:pt x="182133" y="86106"/>
                  </a:lnTo>
                  <a:lnTo>
                    <a:pt x="190120" y="100965"/>
                  </a:lnTo>
                  <a:lnTo>
                    <a:pt x="190881" y="120396"/>
                  </a:lnTo>
                  <a:lnTo>
                    <a:pt x="188612" y="130252"/>
                  </a:lnTo>
                  <a:lnTo>
                    <a:pt x="162782" y="158464"/>
                  </a:lnTo>
                  <a:lnTo>
                    <a:pt x="142589" y="162845"/>
                  </a:lnTo>
                  <a:lnTo>
                    <a:pt x="255074" y="162845"/>
                  </a:lnTo>
                  <a:lnTo>
                    <a:pt x="270637" y="121412"/>
                  </a:lnTo>
                  <a:lnTo>
                    <a:pt x="268257" y="81002"/>
                  </a:lnTo>
                  <a:lnTo>
                    <a:pt x="258920" y="6565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95058" y="3963161"/>
              <a:ext cx="102361" cy="107346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7101459" y="3902583"/>
              <a:ext cx="278765" cy="368300"/>
            </a:xfrm>
            <a:custGeom>
              <a:avLst/>
              <a:gdLst/>
              <a:ahLst/>
              <a:cxnLst/>
              <a:rect l="l" t="t" r="r" b="b"/>
              <a:pathLst>
                <a:path w="278765" h="368300">
                  <a:moveTo>
                    <a:pt x="43307" y="0"/>
                  </a:moveTo>
                  <a:lnTo>
                    <a:pt x="161798" y="15494"/>
                  </a:lnTo>
                  <a:lnTo>
                    <a:pt x="213826" y="28043"/>
                  </a:lnTo>
                  <a:lnTo>
                    <a:pt x="249316" y="49879"/>
                  </a:lnTo>
                  <a:lnTo>
                    <a:pt x="270637" y="121412"/>
                  </a:lnTo>
                  <a:lnTo>
                    <a:pt x="269204" y="129867"/>
                  </a:lnTo>
                  <a:lnTo>
                    <a:pt x="252968" y="165893"/>
                  </a:lnTo>
                  <a:lnTo>
                    <a:pt x="223748" y="190918"/>
                  </a:lnTo>
                  <a:lnTo>
                    <a:pt x="184150" y="203962"/>
                  </a:lnTo>
                  <a:lnTo>
                    <a:pt x="184023" y="204851"/>
                  </a:lnTo>
                  <a:lnTo>
                    <a:pt x="209169" y="228219"/>
                  </a:lnTo>
                  <a:lnTo>
                    <a:pt x="212979" y="233426"/>
                  </a:lnTo>
                  <a:lnTo>
                    <a:pt x="216408" y="238887"/>
                  </a:lnTo>
                  <a:lnTo>
                    <a:pt x="219583" y="244729"/>
                  </a:lnTo>
                  <a:lnTo>
                    <a:pt x="222885" y="250571"/>
                  </a:lnTo>
                  <a:lnTo>
                    <a:pt x="225806" y="256159"/>
                  </a:lnTo>
                  <a:lnTo>
                    <a:pt x="228346" y="261747"/>
                  </a:lnTo>
                  <a:lnTo>
                    <a:pt x="278257" y="367919"/>
                  </a:lnTo>
                  <a:lnTo>
                    <a:pt x="192405" y="356743"/>
                  </a:lnTo>
                  <a:lnTo>
                    <a:pt x="152019" y="264668"/>
                  </a:lnTo>
                  <a:lnTo>
                    <a:pt x="148971" y="257683"/>
                  </a:lnTo>
                  <a:lnTo>
                    <a:pt x="146050" y="251460"/>
                  </a:lnTo>
                  <a:lnTo>
                    <a:pt x="143129" y="245872"/>
                  </a:lnTo>
                  <a:lnTo>
                    <a:pt x="140335" y="240284"/>
                  </a:lnTo>
                  <a:lnTo>
                    <a:pt x="137287" y="235458"/>
                  </a:lnTo>
                  <a:lnTo>
                    <a:pt x="134112" y="231394"/>
                  </a:lnTo>
                  <a:lnTo>
                    <a:pt x="130937" y="227330"/>
                  </a:lnTo>
                  <a:lnTo>
                    <a:pt x="127508" y="224028"/>
                  </a:lnTo>
                  <a:lnTo>
                    <a:pt x="123825" y="221615"/>
                  </a:lnTo>
                  <a:lnTo>
                    <a:pt x="120142" y="219202"/>
                  </a:lnTo>
                  <a:lnTo>
                    <a:pt x="116077" y="217678"/>
                  </a:lnTo>
                  <a:lnTo>
                    <a:pt x="111379" y="217043"/>
                  </a:lnTo>
                  <a:lnTo>
                    <a:pt x="91313" y="214376"/>
                  </a:lnTo>
                  <a:lnTo>
                    <a:pt x="74675" y="341376"/>
                  </a:lnTo>
                  <a:lnTo>
                    <a:pt x="0" y="331597"/>
                  </a:lnTo>
                  <a:lnTo>
                    <a:pt x="43307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7370445" y="3958081"/>
              <a:ext cx="326390" cy="363220"/>
            </a:xfrm>
            <a:custGeom>
              <a:avLst/>
              <a:gdLst/>
              <a:ahLst/>
              <a:cxnLst/>
              <a:rect l="l" t="t" r="r" b="b"/>
              <a:pathLst>
                <a:path w="326390" h="363220">
                  <a:moveTo>
                    <a:pt x="305794" y="254127"/>
                  </a:moveTo>
                  <a:lnTo>
                    <a:pt x="115697" y="254127"/>
                  </a:lnTo>
                  <a:lnTo>
                    <a:pt x="233172" y="272923"/>
                  </a:lnTo>
                  <a:lnTo>
                    <a:pt x="244728" y="350266"/>
                  </a:lnTo>
                  <a:lnTo>
                    <a:pt x="325881" y="363220"/>
                  </a:lnTo>
                  <a:lnTo>
                    <a:pt x="305794" y="254127"/>
                  </a:lnTo>
                  <a:close/>
                </a:path>
                <a:path w="326390" h="363220">
                  <a:moveTo>
                    <a:pt x="173354" y="0"/>
                  </a:moveTo>
                  <a:lnTo>
                    <a:pt x="0" y="310769"/>
                  </a:lnTo>
                  <a:lnTo>
                    <a:pt x="80645" y="323723"/>
                  </a:lnTo>
                  <a:lnTo>
                    <a:pt x="115697" y="254127"/>
                  </a:lnTo>
                  <a:lnTo>
                    <a:pt x="305794" y="254127"/>
                  </a:lnTo>
                  <a:lnTo>
                    <a:pt x="298240" y="213106"/>
                  </a:lnTo>
                  <a:lnTo>
                    <a:pt x="225298" y="213106"/>
                  </a:lnTo>
                  <a:lnTo>
                    <a:pt x="140843" y="199517"/>
                  </a:lnTo>
                  <a:lnTo>
                    <a:pt x="194690" y="93345"/>
                  </a:lnTo>
                  <a:lnTo>
                    <a:pt x="205104" y="65532"/>
                  </a:lnTo>
                  <a:lnTo>
                    <a:pt x="271067" y="65532"/>
                  </a:lnTo>
                  <a:lnTo>
                    <a:pt x="261620" y="14224"/>
                  </a:lnTo>
                  <a:lnTo>
                    <a:pt x="173354" y="0"/>
                  </a:lnTo>
                  <a:close/>
                </a:path>
                <a:path w="326390" h="363220">
                  <a:moveTo>
                    <a:pt x="271067" y="65532"/>
                  </a:moveTo>
                  <a:lnTo>
                    <a:pt x="205104" y="65532"/>
                  </a:lnTo>
                  <a:lnTo>
                    <a:pt x="207009" y="65786"/>
                  </a:lnTo>
                  <a:lnTo>
                    <a:pt x="206688" y="72628"/>
                  </a:lnTo>
                  <a:lnTo>
                    <a:pt x="206581" y="82232"/>
                  </a:lnTo>
                  <a:lnTo>
                    <a:pt x="206956" y="89610"/>
                  </a:lnTo>
                  <a:lnTo>
                    <a:pt x="207772" y="96393"/>
                  </a:lnTo>
                  <a:lnTo>
                    <a:pt x="225298" y="213106"/>
                  </a:lnTo>
                  <a:lnTo>
                    <a:pt x="298240" y="213106"/>
                  </a:lnTo>
                  <a:lnTo>
                    <a:pt x="271067" y="6553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506208" y="4018534"/>
              <a:ext cx="94614" cy="157734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370445" y="3958081"/>
              <a:ext cx="326390" cy="363220"/>
            </a:xfrm>
            <a:custGeom>
              <a:avLst/>
              <a:gdLst/>
              <a:ahLst/>
              <a:cxnLst/>
              <a:rect l="l" t="t" r="r" b="b"/>
              <a:pathLst>
                <a:path w="326390" h="363220">
                  <a:moveTo>
                    <a:pt x="173354" y="0"/>
                  </a:moveTo>
                  <a:lnTo>
                    <a:pt x="261620" y="14224"/>
                  </a:lnTo>
                  <a:lnTo>
                    <a:pt x="325881" y="363220"/>
                  </a:lnTo>
                  <a:lnTo>
                    <a:pt x="244728" y="350266"/>
                  </a:lnTo>
                  <a:lnTo>
                    <a:pt x="233172" y="272923"/>
                  </a:lnTo>
                  <a:lnTo>
                    <a:pt x="115697" y="254127"/>
                  </a:lnTo>
                  <a:lnTo>
                    <a:pt x="80645" y="323723"/>
                  </a:lnTo>
                  <a:lnTo>
                    <a:pt x="0" y="310769"/>
                  </a:lnTo>
                  <a:lnTo>
                    <a:pt x="173354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7730617" y="4000373"/>
              <a:ext cx="329565" cy="383540"/>
            </a:xfrm>
            <a:custGeom>
              <a:avLst/>
              <a:gdLst/>
              <a:ahLst/>
              <a:cxnLst/>
              <a:rect l="l" t="t" r="r" b="b"/>
              <a:pathLst>
                <a:path w="329565" h="383539">
                  <a:moveTo>
                    <a:pt x="66801" y="0"/>
                  </a:moveTo>
                  <a:lnTo>
                    <a:pt x="0" y="327787"/>
                  </a:lnTo>
                  <a:lnTo>
                    <a:pt x="73913" y="342772"/>
                  </a:lnTo>
                  <a:lnTo>
                    <a:pt x="106552" y="182371"/>
                  </a:lnTo>
                  <a:lnTo>
                    <a:pt x="107696" y="182625"/>
                  </a:lnTo>
                  <a:lnTo>
                    <a:pt x="109727" y="192658"/>
                  </a:lnTo>
                  <a:lnTo>
                    <a:pt x="111378" y="199262"/>
                  </a:lnTo>
                  <a:lnTo>
                    <a:pt x="179197" y="364235"/>
                  </a:lnTo>
                  <a:lnTo>
                    <a:pt x="272414" y="383158"/>
                  </a:lnTo>
                  <a:lnTo>
                    <a:pt x="183260" y="186562"/>
                  </a:lnTo>
                  <a:lnTo>
                    <a:pt x="329437" y="53466"/>
                  </a:lnTo>
                  <a:lnTo>
                    <a:pt x="241426" y="35559"/>
                  </a:lnTo>
                  <a:lnTo>
                    <a:pt x="123062" y="153796"/>
                  </a:lnTo>
                  <a:lnTo>
                    <a:pt x="112902" y="166369"/>
                  </a:lnTo>
                  <a:lnTo>
                    <a:pt x="110235" y="170179"/>
                  </a:lnTo>
                  <a:lnTo>
                    <a:pt x="109092" y="170052"/>
                  </a:lnTo>
                  <a:lnTo>
                    <a:pt x="140588" y="15112"/>
                  </a:lnTo>
                  <a:lnTo>
                    <a:pt x="66801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7730617" y="4000373"/>
              <a:ext cx="329565" cy="383540"/>
            </a:xfrm>
            <a:custGeom>
              <a:avLst/>
              <a:gdLst/>
              <a:ahLst/>
              <a:cxnLst/>
              <a:rect l="l" t="t" r="r" b="b"/>
              <a:pathLst>
                <a:path w="329565" h="383539">
                  <a:moveTo>
                    <a:pt x="66801" y="0"/>
                  </a:moveTo>
                  <a:lnTo>
                    <a:pt x="140588" y="15112"/>
                  </a:lnTo>
                  <a:lnTo>
                    <a:pt x="109092" y="170052"/>
                  </a:lnTo>
                  <a:lnTo>
                    <a:pt x="110235" y="170179"/>
                  </a:lnTo>
                  <a:lnTo>
                    <a:pt x="112902" y="166369"/>
                  </a:lnTo>
                  <a:lnTo>
                    <a:pt x="117221" y="160908"/>
                  </a:lnTo>
                  <a:lnTo>
                    <a:pt x="123062" y="153796"/>
                  </a:lnTo>
                  <a:lnTo>
                    <a:pt x="241426" y="35559"/>
                  </a:lnTo>
                  <a:lnTo>
                    <a:pt x="329437" y="53466"/>
                  </a:lnTo>
                  <a:lnTo>
                    <a:pt x="183260" y="186562"/>
                  </a:lnTo>
                  <a:lnTo>
                    <a:pt x="272414" y="383158"/>
                  </a:lnTo>
                  <a:lnTo>
                    <a:pt x="179197" y="364235"/>
                  </a:lnTo>
                  <a:lnTo>
                    <a:pt x="112649" y="202437"/>
                  </a:lnTo>
                  <a:lnTo>
                    <a:pt x="107696" y="182625"/>
                  </a:lnTo>
                  <a:lnTo>
                    <a:pt x="106552" y="182371"/>
                  </a:lnTo>
                  <a:lnTo>
                    <a:pt x="73913" y="342772"/>
                  </a:lnTo>
                  <a:lnTo>
                    <a:pt x="0" y="327787"/>
                  </a:lnTo>
                  <a:lnTo>
                    <a:pt x="6680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8016239" y="4083811"/>
              <a:ext cx="287020" cy="341630"/>
            </a:xfrm>
            <a:custGeom>
              <a:avLst/>
              <a:gdLst/>
              <a:ahLst/>
              <a:cxnLst/>
              <a:rect l="l" t="t" r="r" b="b"/>
              <a:pathLst>
                <a:path w="287020" h="341629">
                  <a:moveTo>
                    <a:pt x="159130" y="0"/>
                  </a:moveTo>
                  <a:lnTo>
                    <a:pt x="114173" y="6476"/>
                  </a:lnTo>
                  <a:lnTo>
                    <a:pt x="78612" y="29082"/>
                  </a:lnTo>
                  <a:lnTo>
                    <a:pt x="57023" y="69723"/>
                  </a:lnTo>
                  <a:lnTo>
                    <a:pt x="53768" y="100885"/>
                  </a:lnTo>
                  <a:lnTo>
                    <a:pt x="56112" y="115568"/>
                  </a:lnTo>
                  <a:lnTo>
                    <a:pt x="78914" y="156940"/>
                  </a:lnTo>
                  <a:lnTo>
                    <a:pt x="107314" y="183261"/>
                  </a:lnTo>
                  <a:lnTo>
                    <a:pt x="120094" y="193040"/>
                  </a:lnTo>
                  <a:lnTo>
                    <a:pt x="137302" y="207061"/>
                  </a:lnTo>
                  <a:lnTo>
                    <a:pt x="164337" y="244094"/>
                  </a:lnTo>
                  <a:lnTo>
                    <a:pt x="164591" y="250189"/>
                  </a:lnTo>
                  <a:lnTo>
                    <a:pt x="161670" y="261238"/>
                  </a:lnTo>
                  <a:lnTo>
                    <a:pt x="131444" y="278764"/>
                  </a:lnTo>
                  <a:lnTo>
                    <a:pt x="116839" y="278511"/>
                  </a:lnTo>
                  <a:lnTo>
                    <a:pt x="76676" y="266525"/>
                  </a:lnTo>
                  <a:lnTo>
                    <a:pt x="35829" y="238093"/>
                  </a:lnTo>
                  <a:lnTo>
                    <a:pt x="19176" y="218312"/>
                  </a:lnTo>
                  <a:lnTo>
                    <a:pt x="0" y="290449"/>
                  </a:lnTo>
                  <a:lnTo>
                    <a:pt x="38100" y="314960"/>
                  </a:lnTo>
                  <a:lnTo>
                    <a:pt x="74425" y="329104"/>
                  </a:lnTo>
                  <a:lnTo>
                    <a:pt x="113109" y="338296"/>
                  </a:lnTo>
                  <a:lnTo>
                    <a:pt x="150151" y="341014"/>
                  </a:lnTo>
                  <a:lnTo>
                    <a:pt x="161718" y="340137"/>
                  </a:lnTo>
                  <a:lnTo>
                    <a:pt x="202564" y="326469"/>
                  </a:lnTo>
                  <a:lnTo>
                    <a:pt x="232187" y="294465"/>
                  </a:lnTo>
                  <a:lnTo>
                    <a:pt x="244713" y="251475"/>
                  </a:lnTo>
                  <a:lnTo>
                    <a:pt x="245104" y="242698"/>
                  </a:lnTo>
                  <a:lnTo>
                    <a:pt x="244601" y="234314"/>
                  </a:lnTo>
                  <a:lnTo>
                    <a:pt x="230258" y="196488"/>
                  </a:lnTo>
                  <a:lnTo>
                    <a:pt x="199485" y="162750"/>
                  </a:lnTo>
                  <a:lnTo>
                    <a:pt x="171354" y="140160"/>
                  </a:lnTo>
                  <a:lnTo>
                    <a:pt x="154304" y="125730"/>
                  </a:lnTo>
                  <a:lnTo>
                    <a:pt x="133857" y="89407"/>
                  </a:lnTo>
                  <a:lnTo>
                    <a:pt x="136525" y="78993"/>
                  </a:lnTo>
                  <a:lnTo>
                    <a:pt x="167893" y="61849"/>
                  </a:lnTo>
                  <a:lnTo>
                    <a:pt x="182244" y="62230"/>
                  </a:lnTo>
                  <a:lnTo>
                    <a:pt x="223392" y="74675"/>
                  </a:lnTo>
                  <a:lnTo>
                    <a:pt x="259460" y="98425"/>
                  </a:lnTo>
                  <a:lnTo>
                    <a:pt x="268985" y="108457"/>
                  </a:lnTo>
                  <a:lnTo>
                    <a:pt x="286765" y="41020"/>
                  </a:lnTo>
                  <a:lnTo>
                    <a:pt x="253237" y="22225"/>
                  </a:lnTo>
                  <a:lnTo>
                    <a:pt x="209295" y="7238"/>
                  </a:lnTo>
                  <a:lnTo>
                    <a:pt x="171469" y="613"/>
                  </a:lnTo>
                  <a:lnTo>
                    <a:pt x="15913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8016239" y="4083811"/>
              <a:ext cx="287020" cy="341630"/>
            </a:xfrm>
            <a:custGeom>
              <a:avLst/>
              <a:gdLst/>
              <a:ahLst/>
              <a:cxnLst/>
              <a:rect l="l" t="t" r="r" b="b"/>
              <a:pathLst>
                <a:path w="287020" h="341629">
                  <a:moveTo>
                    <a:pt x="209295" y="7238"/>
                  </a:moveTo>
                  <a:lnTo>
                    <a:pt x="253237" y="22225"/>
                  </a:lnTo>
                  <a:lnTo>
                    <a:pt x="286765" y="41020"/>
                  </a:lnTo>
                  <a:lnTo>
                    <a:pt x="268985" y="108457"/>
                  </a:lnTo>
                  <a:lnTo>
                    <a:pt x="264540" y="103250"/>
                  </a:lnTo>
                  <a:lnTo>
                    <a:pt x="259460" y="98425"/>
                  </a:lnTo>
                  <a:lnTo>
                    <a:pt x="253873" y="93852"/>
                  </a:lnTo>
                  <a:lnTo>
                    <a:pt x="248284" y="89281"/>
                  </a:lnTo>
                  <a:lnTo>
                    <a:pt x="242315" y="85217"/>
                  </a:lnTo>
                  <a:lnTo>
                    <a:pt x="235965" y="81533"/>
                  </a:lnTo>
                  <a:lnTo>
                    <a:pt x="229742" y="77850"/>
                  </a:lnTo>
                  <a:lnTo>
                    <a:pt x="198246" y="65658"/>
                  </a:lnTo>
                  <a:lnTo>
                    <a:pt x="189991" y="63500"/>
                  </a:lnTo>
                  <a:lnTo>
                    <a:pt x="182244" y="62230"/>
                  </a:lnTo>
                  <a:lnTo>
                    <a:pt x="175005" y="62102"/>
                  </a:lnTo>
                  <a:lnTo>
                    <a:pt x="167893" y="61849"/>
                  </a:lnTo>
                  <a:lnTo>
                    <a:pt x="161543" y="62483"/>
                  </a:lnTo>
                  <a:lnTo>
                    <a:pt x="156209" y="64135"/>
                  </a:lnTo>
                  <a:lnTo>
                    <a:pt x="150749" y="65786"/>
                  </a:lnTo>
                  <a:lnTo>
                    <a:pt x="133857" y="89407"/>
                  </a:lnTo>
                  <a:lnTo>
                    <a:pt x="133984" y="94614"/>
                  </a:lnTo>
                  <a:lnTo>
                    <a:pt x="135635" y="99694"/>
                  </a:lnTo>
                  <a:lnTo>
                    <a:pt x="137413" y="104648"/>
                  </a:lnTo>
                  <a:lnTo>
                    <a:pt x="140334" y="109855"/>
                  </a:lnTo>
                  <a:lnTo>
                    <a:pt x="144652" y="115062"/>
                  </a:lnTo>
                  <a:lnTo>
                    <a:pt x="148843" y="120268"/>
                  </a:lnTo>
                  <a:lnTo>
                    <a:pt x="183260" y="149479"/>
                  </a:lnTo>
                  <a:lnTo>
                    <a:pt x="191646" y="156126"/>
                  </a:lnTo>
                  <a:lnTo>
                    <a:pt x="219781" y="182685"/>
                  </a:lnTo>
                  <a:lnTo>
                    <a:pt x="241061" y="218519"/>
                  </a:lnTo>
                  <a:lnTo>
                    <a:pt x="245104" y="242698"/>
                  </a:lnTo>
                  <a:lnTo>
                    <a:pt x="244713" y="251475"/>
                  </a:lnTo>
                  <a:lnTo>
                    <a:pt x="232187" y="294465"/>
                  </a:lnTo>
                  <a:lnTo>
                    <a:pt x="202564" y="326469"/>
                  </a:lnTo>
                  <a:lnTo>
                    <a:pt x="161718" y="340137"/>
                  </a:lnTo>
                  <a:lnTo>
                    <a:pt x="150151" y="341014"/>
                  </a:lnTo>
                  <a:lnTo>
                    <a:pt x="138049" y="340868"/>
                  </a:lnTo>
                  <a:lnTo>
                    <a:pt x="87502" y="332867"/>
                  </a:lnTo>
                  <a:lnTo>
                    <a:pt x="49748" y="320151"/>
                  </a:lnTo>
                  <a:lnTo>
                    <a:pt x="8096" y="297064"/>
                  </a:lnTo>
                  <a:lnTo>
                    <a:pt x="0" y="290449"/>
                  </a:lnTo>
                  <a:lnTo>
                    <a:pt x="19176" y="218312"/>
                  </a:lnTo>
                  <a:lnTo>
                    <a:pt x="27152" y="228643"/>
                  </a:lnTo>
                  <a:lnTo>
                    <a:pt x="35829" y="238093"/>
                  </a:lnTo>
                  <a:lnTo>
                    <a:pt x="76676" y="266525"/>
                  </a:lnTo>
                  <a:lnTo>
                    <a:pt x="116839" y="278511"/>
                  </a:lnTo>
                  <a:lnTo>
                    <a:pt x="124205" y="278638"/>
                  </a:lnTo>
                  <a:lnTo>
                    <a:pt x="131444" y="278764"/>
                  </a:lnTo>
                  <a:lnTo>
                    <a:pt x="137794" y="278002"/>
                  </a:lnTo>
                  <a:lnTo>
                    <a:pt x="143128" y="276225"/>
                  </a:lnTo>
                  <a:lnTo>
                    <a:pt x="148462" y="274574"/>
                  </a:lnTo>
                  <a:lnTo>
                    <a:pt x="164591" y="250189"/>
                  </a:lnTo>
                  <a:lnTo>
                    <a:pt x="164337" y="244094"/>
                  </a:lnTo>
                  <a:lnTo>
                    <a:pt x="142303" y="211613"/>
                  </a:lnTo>
                  <a:lnTo>
                    <a:pt x="107314" y="183261"/>
                  </a:lnTo>
                  <a:lnTo>
                    <a:pt x="91787" y="170207"/>
                  </a:lnTo>
                  <a:lnTo>
                    <a:pt x="61086" y="129667"/>
                  </a:lnTo>
                  <a:lnTo>
                    <a:pt x="53768" y="100885"/>
                  </a:lnTo>
                  <a:lnTo>
                    <a:pt x="54068" y="85607"/>
                  </a:lnTo>
                  <a:lnTo>
                    <a:pt x="65770" y="46974"/>
                  </a:lnTo>
                  <a:lnTo>
                    <a:pt x="94964" y="15684"/>
                  </a:lnTo>
                  <a:lnTo>
                    <a:pt x="135699" y="1333"/>
                  </a:lnTo>
                  <a:lnTo>
                    <a:pt x="159130" y="0"/>
                  </a:lnTo>
                  <a:lnTo>
                    <a:pt x="171469" y="613"/>
                  </a:lnTo>
                  <a:lnTo>
                    <a:pt x="183927" y="2047"/>
                  </a:lnTo>
                  <a:lnTo>
                    <a:pt x="196528" y="4268"/>
                  </a:lnTo>
                  <a:lnTo>
                    <a:pt x="209295" y="7238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8274558" y="4144010"/>
              <a:ext cx="297180" cy="383540"/>
            </a:xfrm>
            <a:custGeom>
              <a:avLst/>
              <a:gdLst/>
              <a:ahLst/>
              <a:cxnLst/>
              <a:rect l="l" t="t" r="r" b="b"/>
              <a:pathLst>
                <a:path w="297179" h="383539">
                  <a:moveTo>
                    <a:pt x="115950" y="0"/>
                  </a:moveTo>
                  <a:lnTo>
                    <a:pt x="0" y="313816"/>
                  </a:lnTo>
                  <a:lnTo>
                    <a:pt x="188214" y="383285"/>
                  </a:lnTo>
                  <a:lnTo>
                    <a:pt x="209423" y="326008"/>
                  </a:lnTo>
                  <a:lnTo>
                    <a:pt x="91821" y="282575"/>
                  </a:lnTo>
                  <a:lnTo>
                    <a:pt x="118364" y="210819"/>
                  </a:lnTo>
                  <a:lnTo>
                    <a:pt x="220980" y="248665"/>
                  </a:lnTo>
                  <a:lnTo>
                    <a:pt x="242189" y="191388"/>
                  </a:lnTo>
                  <a:lnTo>
                    <a:pt x="139573" y="153415"/>
                  </a:lnTo>
                  <a:lnTo>
                    <a:pt x="165353" y="83692"/>
                  </a:lnTo>
                  <a:lnTo>
                    <a:pt x="275590" y="124459"/>
                  </a:lnTo>
                  <a:lnTo>
                    <a:pt x="296925" y="66928"/>
                  </a:lnTo>
                  <a:lnTo>
                    <a:pt x="11595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8274558" y="4144010"/>
              <a:ext cx="297180" cy="383540"/>
            </a:xfrm>
            <a:custGeom>
              <a:avLst/>
              <a:gdLst/>
              <a:ahLst/>
              <a:cxnLst/>
              <a:rect l="l" t="t" r="r" b="b"/>
              <a:pathLst>
                <a:path w="297179" h="383539">
                  <a:moveTo>
                    <a:pt x="115950" y="0"/>
                  </a:moveTo>
                  <a:lnTo>
                    <a:pt x="296925" y="66928"/>
                  </a:lnTo>
                  <a:lnTo>
                    <a:pt x="275590" y="124459"/>
                  </a:lnTo>
                  <a:lnTo>
                    <a:pt x="165353" y="83692"/>
                  </a:lnTo>
                  <a:lnTo>
                    <a:pt x="139573" y="153415"/>
                  </a:lnTo>
                  <a:lnTo>
                    <a:pt x="242189" y="191388"/>
                  </a:lnTo>
                  <a:lnTo>
                    <a:pt x="220980" y="248665"/>
                  </a:lnTo>
                  <a:lnTo>
                    <a:pt x="118364" y="210819"/>
                  </a:lnTo>
                  <a:lnTo>
                    <a:pt x="91821" y="282575"/>
                  </a:lnTo>
                  <a:lnTo>
                    <a:pt x="209423" y="326008"/>
                  </a:lnTo>
                  <a:lnTo>
                    <a:pt x="188214" y="383285"/>
                  </a:lnTo>
                  <a:lnTo>
                    <a:pt x="0" y="313816"/>
                  </a:lnTo>
                  <a:lnTo>
                    <a:pt x="11595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6360" y="4480560"/>
              <a:ext cx="3335020" cy="134619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23820" y="4480560"/>
              <a:ext cx="1694180" cy="134619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680460" y="4480560"/>
              <a:ext cx="1234439" cy="134619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117339" y="4480560"/>
              <a:ext cx="1572260" cy="134619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046980" y="4480560"/>
              <a:ext cx="4086860" cy="134619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89279" y="5326379"/>
              <a:ext cx="2895599" cy="57404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139439" y="5326379"/>
              <a:ext cx="424179" cy="57404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218180" y="5326379"/>
              <a:ext cx="1257299" cy="57404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130039" y="5326379"/>
              <a:ext cx="500379" cy="57404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356100" y="5326379"/>
              <a:ext cx="2928620" cy="57404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939280" y="5326379"/>
              <a:ext cx="563879" cy="57404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157720" y="5326379"/>
              <a:ext cx="1069340" cy="57404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881620" y="5326379"/>
              <a:ext cx="497840" cy="57404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034020" y="5326379"/>
              <a:ext cx="441959" cy="57404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130539" y="5326379"/>
              <a:ext cx="497840" cy="57404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86079" y="4915408"/>
              <a:ext cx="2372944" cy="44564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047999" y="4868036"/>
              <a:ext cx="864234" cy="43192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093844" y="5029708"/>
              <a:ext cx="238251" cy="15417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518279" y="4915408"/>
              <a:ext cx="757173" cy="38633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453506" y="4860035"/>
              <a:ext cx="3263899" cy="44323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65149" y="5489321"/>
              <a:ext cx="2472334" cy="22633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304920" y="5496179"/>
              <a:ext cx="918336" cy="183769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4309237" y="5584062"/>
              <a:ext cx="132080" cy="29845"/>
            </a:xfrm>
            <a:custGeom>
              <a:avLst/>
              <a:gdLst/>
              <a:ahLst/>
              <a:cxnLst/>
              <a:rect l="l" t="t" r="r" b="b"/>
              <a:pathLst>
                <a:path w="132079" h="29845">
                  <a:moveTo>
                    <a:pt x="131063" y="0"/>
                  </a:moveTo>
                  <a:lnTo>
                    <a:pt x="129412" y="0"/>
                  </a:lnTo>
                  <a:lnTo>
                    <a:pt x="67694" y="1349"/>
                  </a:lnTo>
                  <a:lnTo>
                    <a:pt x="5587" y="634"/>
                  </a:lnTo>
                  <a:lnTo>
                    <a:pt x="4317" y="1270"/>
                  </a:lnTo>
                  <a:lnTo>
                    <a:pt x="3810" y="2667"/>
                  </a:lnTo>
                  <a:lnTo>
                    <a:pt x="2412" y="11468"/>
                  </a:lnTo>
                  <a:lnTo>
                    <a:pt x="2412" y="14274"/>
                  </a:lnTo>
                  <a:lnTo>
                    <a:pt x="762" y="19824"/>
                  </a:lnTo>
                  <a:lnTo>
                    <a:pt x="0" y="23710"/>
                  </a:lnTo>
                  <a:lnTo>
                    <a:pt x="0" y="28168"/>
                  </a:lnTo>
                  <a:lnTo>
                    <a:pt x="1142" y="29286"/>
                  </a:lnTo>
                  <a:lnTo>
                    <a:pt x="61543" y="27845"/>
                  </a:lnTo>
                  <a:lnTo>
                    <a:pt x="128650" y="28295"/>
                  </a:lnTo>
                  <a:lnTo>
                    <a:pt x="129412" y="27762"/>
                  </a:lnTo>
                  <a:lnTo>
                    <a:pt x="130175" y="22275"/>
                  </a:lnTo>
                  <a:lnTo>
                    <a:pt x="131952" y="762"/>
                  </a:lnTo>
                  <a:lnTo>
                    <a:pt x="131063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4309237" y="5584062"/>
              <a:ext cx="132080" cy="29845"/>
            </a:xfrm>
            <a:custGeom>
              <a:avLst/>
              <a:gdLst/>
              <a:ahLst/>
              <a:cxnLst/>
              <a:rect l="l" t="t" r="r" b="b"/>
              <a:pathLst>
                <a:path w="132079" h="29845">
                  <a:moveTo>
                    <a:pt x="129412" y="0"/>
                  </a:moveTo>
                  <a:lnTo>
                    <a:pt x="131063" y="0"/>
                  </a:lnTo>
                  <a:lnTo>
                    <a:pt x="131952" y="762"/>
                  </a:lnTo>
                  <a:lnTo>
                    <a:pt x="131952" y="2286"/>
                  </a:lnTo>
                  <a:lnTo>
                    <a:pt x="131952" y="2667"/>
                  </a:lnTo>
                  <a:lnTo>
                    <a:pt x="131572" y="6718"/>
                  </a:lnTo>
                  <a:lnTo>
                    <a:pt x="130810" y="14465"/>
                  </a:lnTo>
                  <a:lnTo>
                    <a:pt x="130175" y="22275"/>
                  </a:lnTo>
                  <a:lnTo>
                    <a:pt x="129666" y="26352"/>
                  </a:lnTo>
                  <a:lnTo>
                    <a:pt x="129666" y="26682"/>
                  </a:lnTo>
                  <a:lnTo>
                    <a:pt x="129412" y="27762"/>
                  </a:lnTo>
                  <a:lnTo>
                    <a:pt x="128650" y="28295"/>
                  </a:lnTo>
                  <a:lnTo>
                    <a:pt x="127380" y="28295"/>
                  </a:lnTo>
                  <a:lnTo>
                    <a:pt x="121806" y="28279"/>
                  </a:lnTo>
                  <a:lnTo>
                    <a:pt x="114982" y="28230"/>
                  </a:lnTo>
                  <a:lnTo>
                    <a:pt x="106896" y="28150"/>
                  </a:lnTo>
                  <a:lnTo>
                    <a:pt x="97536" y="28041"/>
                  </a:lnTo>
                  <a:lnTo>
                    <a:pt x="88155" y="27934"/>
                  </a:lnTo>
                  <a:lnTo>
                    <a:pt x="80025" y="27859"/>
                  </a:lnTo>
                  <a:lnTo>
                    <a:pt x="73157" y="27814"/>
                  </a:lnTo>
                  <a:lnTo>
                    <a:pt x="67563" y="27800"/>
                  </a:lnTo>
                  <a:lnTo>
                    <a:pt x="61543" y="27845"/>
                  </a:lnTo>
                  <a:lnTo>
                    <a:pt x="54165" y="27982"/>
                  </a:lnTo>
                  <a:lnTo>
                    <a:pt x="45454" y="28212"/>
                  </a:lnTo>
                  <a:lnTo>
                    <a:pt x="35433" y="28536"/>
                  </a:lnTo>
                  <a:lnTo>
                    <a:pt x="25431" y="28862"/>
                  </a:lnTo>
                  <a:lnTo>
                    <a:pt x="16763" y="29097"/>
                  </a:lnTo>
                  <a:lnTo>
                    <a:pt x="9429" y="29238"/>
                  </a:lnTo>
                  <a:lnTo>
                    <a:pt x="3428" y="29286"/>
                  </a:lnTo>
                  <a:lnTo>
                    <a:pt x="1142" y="29286"/>
                  </a:lnTo>
                  <a:lnTo>
                    <a:pt x="0" y="28168"/>
                  </a:lnTo>
                  <a:lnTo>
                    <a:pt x="0" y="25933"/>
                  </a:lnTo>
                  <a:lnTo>
                    <a:pt x="0" y="23710"/>
                  </a:lnTo>
                  <a:lnTo>
                    <a:pt x="762" y="19824"/>
                  </a:lnTo>
                  <a:lnTo>
                    <a:pt x="2412" y="14274"/>
                  </a:lnTo>
                  <a:lnTo>
                    <a:pt x="2412" y="11468"/>
                  </a:lnTo>
                  <a:lnTo>
                    <a:pt x="2921" y="7581"/>
                  </a:lnTo>
                  <a:lnTo>
                    <a:pt x="3810" y="2667"/>
                  </a:lnTo>
                  <a:lnTo>
                    <a:pt x="4317" y="1270"/>
                  </a:lnTo>
                  <a:lnTo>
                    <a:pt x="5587" y="634"/>
                  </a:lnTo>
                  <a:lnTo>
                    <a:pt x="7747" y="634"/>
                  </a:lnTo>
                  <a:lnTo>
                    <a:pt x="42874" y="1182"/>
                  </a:lnTo>
                  <a:lnTo>
                    <a:pt x="50133" y="1301"/>
                  </a:lnTo>
                  <a:lnTo>
                    <a:pt x="56296" y="1373"/>
                  </a:lnTo>
                  <a:lnTo>
                    <a:pt x="61340" y="1396"/>
                  </a:lnTo>
                  <a:lnTo>
                    <a:pt x="67694" y="1349"/>
                  </a:lnTo>
                  <a:lnTo>
                    <a:pt x="75501" y="1206"/>
                  </a:lnTo>
                  <a:lnTo>
                    <a:pt x="84736" y="968"/>
                  </a:lnTo>
                  <a:lnTo>
                    <a:pt x="95376" y="634"/>
                  </a:lnTo>
                  <a:lnTo>
                    <a:pt x="105945" y="375"/>
                  </a:lnTo>
                  <a:lnTo>
                    <a:pt x="115157" y="174"/>
                  </a:lnTo>
                  <a:lnTo>
                    <a:pt x="122987" y="45"/>
                  </a:lnTo>
                  <a:lnTo>
                    <a:pt x="12941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5" name="object 10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525899" y="5484875"/>
              <a:ext cx="3913631" cy="26029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438399" y="762000"/>
              <a:ext cx="2920619" cy="21904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86" y="0"/>
            <a:ext cx="9145905" cy="6858000"/>
            <a:chOff x="-686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99197"/>
              <a:ext cx="2682519" cy="19168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5102" y="380999"/>
              <a:ext cx="2481567" cy="28838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339" y="3456940"/>
              <a:ext cx="683260" cy="7137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019" y="3497579"/>
              <a:ext cx="482600" cy="4749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8740" y="3355340"/>
              <a:ext cx="711199" cy="5359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06599" y="3299460"/>
              <a:ext cx="439419" cy="4699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7280" y="3159759"/>
              <a:ext cx="378460" cy="5638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87320" y="3218180"/>
              <a:ext cx="467359" cy="6324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21660" y="3190240"/>
              <a:ext cx="459739" cy="4724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76980" y="3027680"/>
              <a:ext cx="307339" cy="7061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95419" y="3020059"/>
              <a:ext cx="561339" cy="5943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90719" y="3020059"/>
              <a:ext cx="294639" cy="5943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42180" y="3017519"/>
              <a:ext cx="436879" cy="6070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43500" y="3032759"/>
              <a:ext cx="492760" cy="609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47360" y="3050540"/>
              <a:ext cx="314960" cy="7086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40119" y="3228340"/>
              <a:ext cx="497840" cy="6197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97319" y="3274060"/>
              <a:ext cx="370840" cy="4597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84339" y="3322319"/>
              <a:ext cx="482600" cy="4698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96759" y="3220719"/>
              <a:ext cx="414020" cy="7619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26959" y="3436619"/>
              <a:ext cx="444500" cy="4724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95259" y="3337560"/>
              <a:ext cx="520700" cy="6959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27059" y="3550919"/>
              <a:ext cx="360679" cy="5613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35339" y="3576319"/>
              <a:ext cx="388620" cy="6045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2460" y="4097019"/>
              <a:ext cx="165100" cy="1651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64539" y="4066540"/>
              <a:ext cx="236220" cy="2641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1379" y="4020819"/>
              <a:ext cx="215900" cy="2590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26160" y="4000499"/>
              <a:ext cx="228600" cy="2540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83640" y="3967479"/>
              <a:ext cx="238759" cy="2616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25879" y="3947160"/>
              <a:ext cx="208280" cy="2489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40179" y="3921760"/>
              <a:ext cx="208280" cy="2540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51940" y="3898899"/>
              <a:ext cx="218440" cy="25653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96720" y="3886199"/>
              <a:ext cx="205739" cy="2514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02460" y="3855719"/>
              <a:ext cx="228600" cy="2540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065020" y="3837940"/>
              <a:ext cx="233680" cy="25653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209799" y="3830319"/>
              <a:ext cx="233680" cy="24891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52039" y="3815079"/>
              <a:ext cx="243839" cy="2540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499360" y="3804919"/>
              <a:ext cx="165100" cy="2489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85720" y="3792219"/>
              <a:ext cx="241300" cy="2540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755899" y="3784599"/>
              <a:ext cx="241300" cy="2514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913380" y="3771899"/>
              <a:ext cx="200660" cy="25146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119120" y="3761740"/>
              <a:ext cx="223519" cy="24891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81680" y="3754119"/>
              <a:ext cx="236220" cy="24891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528060" y="3746499"/>
              <a:ext cx="190500" cy="24638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632200" y="3741419"/>
              <a:ext cx="243839" cy="24891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784600" y="3736340"/>
              <a:ext cx="215900" cy="24891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916680" y="3733799"/>
              <a:ext cx="236220" cy="24891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069080" y="3733799"/>
              <a:ext cx="157479" cy="24638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145280" y="3733799"/>
              <a:ext cx="170179" cy="24638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244339" y="3731260"/>
              <a:ext cx="243839" cy="24638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406900" y="3728719"/>
              <a:ext cx="198120" cy="25146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17719" y="3731260"/>
              <a:ext cx="208279" cy="24638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62500" y="3703319"/>
              <a:ext cx="185420" cy="27431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881880" y="3733799"/>
              <a:ext cx="220979" cy="24638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026660" y="3736340"/>
              <a:ext cx="233679" cy="24891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199380" y="3741419"/>
              <a:ext cx="220979" cy="24891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427980" y="3746499"/>
              <a:ext cx="223520" cy="2514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588000" y="3754119"/>
              <a:ext cx="236220" cy="25146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819139" y="3766819"/>
              <a:ext cx="180339" cy="24638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918200" y="3771899"/>
              <a:ext cx="243839" cy="25146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090919" y="3779519"/>
              <a:ext cx="226060" cy="25146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248400" y="3789679"/>
              <a:ext cx="241300" cy="25653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410960" y="3802379"/>
              <a:ext cx="167639" cy="24891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499860" y="3809999"/>
              <a:ext cx="193039" cy="25146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611620" y="3776979"/>
              <a:ext cx="205740" cy="29463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746239" y="3832860"/>
              <a:ext cx="228600" cy="25400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979920" y="3858260"/>
              <a:ext cx="246379" cy="25908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152639" y="3883660"/>
              <a:ext cx="243840" cy="25146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317739" y="3901440"/>
              <a:ext cx="287020" cy="26670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526020" y="3931919"/>
              <a:ext cx="205740" cy="2590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653020" y="3949699"/>
              <a:ext cx="215900" cy="25653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772399" y="3977640"/>
              <a:ext cx="256540" cy="26923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940039" y="3987799"/>
              <a:ext cx="213359" cy="28701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056880" y="4041140"/>
              <a:ext cx="297179" cy="28448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285480" y="4099560"/>
              <a:ext cx="190500" cy="15493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2055002" y="3348980"/>
              <a:ext cx="342265" cy="372110"/>
            </a:xfrm>
            <a:custGeom>
              <a:avLst/>
              <a:gdLst/>
              <a:ahLst/>
              <a:cxnLst/>
              <a:rect l="l" t="t" r="r" b="b"/>
              <a:pathLst>
                <a:path w="342264" h="372110">
                  <a:moveTo>
                    <a:pt x="188348" y="0"/>
                  </a:moveTo>
                  <a:lnTo>
                    <a:pt x="116675" y="10215"/>
                  </a:lnTo>
                  <a:lnTo>
                    <a:pt x="57862" y="44263"/>
                  </a:lnTo>
                  <a:lnTo>
                    <a:pt x="15811" y="101032"/>
                  </a:lnTo>
                  <a:lnTo>
                    <a:pt x="0" y="173664"/>
                  </a:lnTo>
                  <a:lnTo>
                    <a:pt x="2524" y="215528"/>
                  </a:lnTo>
                  <a:lnTo>
                    <a:pt x="10878" y="254912"/>
                  </a:lnTo>
                  <a:lnTo>
                    <a:pt x="43350" y="317345"/>
                  </a:lnTo>
                  <a:lnTo>
                    <a:pt x="96067" y="357395"/>
                  </a:lnTo>
                  <a:lnTo>
                    <a:pt x="165219" y="371873"/>
                  </a:lnTo>
                  <a:lnTo>
                    <a:pt x="205724" y="369325"/>
                  </a:lnTo>
                  <a:lnTo>
                    <a:pt x="242538" y="362612"/>
                  </a:lnTo>
                  <a:lnTo>
                    <a:pt x="275256" y="353149"/>
                  </a:lnTo>
                  <a:lnTo>
                    <a:pt x="303879" y="340947"/>
                  </a:lnTo>
                  <a:lnTo>
                    <a:pt x="328406" y="326018"/>
                  </a:lnTo>
                  <a:lnTo>
                    <a:pt x="323487" y="290006"/>
                  </a:lnTo>
                  <a:lnTo>
                    <a:pt x="179149" y="290006"/>
                  </a:lnTo>
                  <a:lnTo>
                    <a:pt x="147812" y="279695"/>
                  </a:lnTo>
                  <a:lnTo>
                    <a:pt x="125809" y="258383"/>
                  </a:lnTo>
                  <a:lnTo>
                    <a:pt x="113141" y="226069"/>
                  </a:lnTo>
                  <a:lnTo>
                    <a:pt x="341868" y="194700"/>
                  </a:lnTo>
                  <a:lnTo>
                    <a:pt x="336990" y="159775"/>
                  </a:lnTo>
                  <a:lnTo>
                    <a:pt x="103362" y="159775"/>
                  </a:lnTo>
                  <a:lnTo>
                    <a:pt x="104197" y="143938"/>
                  </a:lnTo>
                  <a:lnTo>
                    <a:pt x="119110" y="102879"/>
                  </a:lnTo>
                  <a:lnTo>
                    <a:pt x="148738" y="78216"/>
                  </a:lnTo>
                  <a:lnTo>
                    <a:pt x="161147" y="75193"/>
                  </a:lnTo>
                  <a:lnTo>
                    <a:pt x="312011" y="75193"/>
                  </a:lnTo>
                  <a:lnTo>
                    <a:pt x="298459" y="53669"/>
                  </a:lnTo>
                  <a:lnTo>
                    <a:pt x="276717" y="31378"/>
                  </a:lnTo>
                  <a:lnTo>
                    <a:pt x="250832" y="14616"/>
                  </a:lnTo>
                  <a:lnTo>
                    <a:pt x="221376" y="4153"/>
                  </a:lnTo>
                  <a:lnTo>
                    <a:pt x="188348" y="0"/>
                  </a:lnTo>
                  <a:close/>
                </a:path>
                <a:path w="342264" h="372110">
                  <a:moveTo>
                    <a:pt x="317738" y="247913"/>
                  </a:moveTo>
                  <a:lnTo>
                    <a:pt x="273256" y="274949"/>
                  </a:lnTo>
                  <a:lnTo>
                    <a:pt x="219821" y="289315"/>
                  </a:lnTo>
                  <a:lnTo>
                    <a:pt x="179149" y="290006"/>
                  </a:lnTo>
                  <a:lnTo>
                    <a:pt x="323487" y="290006"/>
                  </a:lnTo>
                  <a:lnTo>
                    <a:pt x="317738" y="247913"/>
                  </a:lnTo>
                  <a:close/>
                </a:path>
                <a:path w="342264" h="372110">
                  <a:moveTo>
                    <a:pt x="312011" y="75193"/>
                  </a:moveTo>
                  <a:lnTo>
                    <a:pt x="161147" y="75193"/>
                  </a:lnTo>
                  <a:lnTo>
                    <a:pt x="188460" y="76221"/>
                  </a:lnTo>
                  <a:lnTo>
                    <a:pt x="209438" y="87703"/>
                  </a:lnTo>
                  <a:lnTo>
                    <a:pt x="224083" y="109662"/>
                  </a:lnTo>
                  <a:lnTo>
                    <a:pt x="232394" y="142122"/>
                  </a:lnTo>
                  <a:lnTo>
                    <a:pt x="103362" y="159775"/>
                  </a:lnTo>
                  <a:lnTo>
                    <a:pt x="336990" y="159775"/>
                  </a:lnTo>
                  <a:lnTo>
                    <a:pt x="335518" y="149234"/>
                  </a:lnTo>
                  <a:lnTo>
                    <a:pt x="327848" y="112585"/>
                  </a:lnTo>
                  <a:lnTo>
                    <a:pt x="315499" y="80734"/>
                  </a:lnTo>
                  <a:lnTo>
                    <a:pt x="312011" y="7519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153285" y="3419093"/>
              <a:ext cx="139192" cy="94741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2055002" y="3348980"/>
              <a:ext cx="342265" cy="372110"/>
            </a:xfrm>
            <a:custGeom>
              <a:avLst/>
              <a:gdLst/>
              <a:ahLst/>
              <a:cxnLst/>
              <a:rect l="l" t="t" r="r" b="b"/>
              <a:pathLst>
                <a:path w="342264" h="372110">
                  <a:moveTo>
                    <a:pt x="151749" y="2168"/>
                  </a:moveTo>
                  <a:lnTo>
                    <a:pt x="221376" y="4153"/>
                  </a:lnTo>
                  <a:lnTo>
                    <a:pt x="276717" y="31378"/>
                  </a:lnTo>
                  <a:lnTo>
                    <a:pt x="315499" y="80734"/>
                  </a:lnTo>
                  <a:lnTo>
                    <a:pt x="335518" y="149234"/>
                  </a:lnTo>
                  <a:lnTo>
                    <a:pt x="341868" y="194700"/>
                  </a:lnTo>
                  <a:lnTo>
                    <a:pt x="113141" y="226069"/>
                  </a:lnTo>
                  <a:lnTo>
                    <a:pt x="125809" y="258383"/>
                  </a:lnTo>
                  <a:lnTo>
                    <a:pt x="147812" y="279695"/>
                  </a:lnTo>
                  <a:lnTo>
                    <a:pt x="179149" y="290006"/>
                  </a:lnTo>
                  <a:lnTo>
                    <a:pt x="219821" y="289315"/>
                  </a:lnTo>
                  <a:lnTo>
                    <a:pt x="247657" y="283721"/>
                  </a:lnTo>
                  <a:lnTo>
                    <a:pt x="273256" y="274949"/>
                  </a:lnTo>
                  <a:lnTo>
                    <a:pt x="296616" y="263009"/>
                  </a:lnTo>
                  <a:lnTo>
                    <a:pt x="317738" y="247913"/>
                  </a:lnTo>
                  <a:lnTo>
                    <a:pt x="328406" y="326018"/>
                  </a:lnTo>
                  <a:lnTo>
                    <a:pt x="275256" y="353149"/>
                  </a:lnTo>
                  <a:lnTo>
                    <a:pt x="205724" y="369325"/>
                  </a:lnTo>
                  <a:lnTo>
                    <a:pt x="165219" y="371873"/>
                  </a:lnTo>
                  <a:lnTo>
                    <a:pt x="128666" y="367897"/>
                  </a:lnTo>
                  <a:lnTo>
                    <a:pt x="67421" y="340369"/>
                  </a:lnTo>
                  <a:lnTo>
                    <a:pt x="24495" y="288855"/>
                  </a:lnTo>
                  <a:lnTo>
                    <a:pt x="2524" y="215528"/>
                  </a:lnTo>
                  <a:lnTo>
                    <a:pt x="0" y="173664"/>
                  </a:lnTo>
                  <a:lnTo>
                    <a:pt x="4429" y="135503"/>
                  </a:lnTo>
                  <a:lnTo>
                    <a:pt x="34147" y="70240"/>
                  </a:lnTo>
                  <a:lnTo>
                    <a:pt x="85375" y="24251"/>
                  </a:lnTo>
                  <a:lnTo>
                    <a:pt x="116675" y="10215"/>
                  </a:lnTo>
                  <a:lnTo>
                    <a:pt x="151749" y="2168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415286" y="3207003"/>
              <a:ext cx="283845" cy="466725"/>
            </a:xfrm>
            <a:custGeom>
              <a:avLst/>
              <a:gdLst/>
              <a:ahLst/>
              <a:cxnLst/>
              <a:rect l="l" t="t" r="r" b="b"/>
              <a:pathLst>
                <a:path w="283844" h="466725">
                  <a:moveTo>
                    <a:pt x="153162" y="0"/>
                  </a:moveTo>
                  <a:lnTo>
                    <a:pt x="48513" y="43053"/>
                  </a:lnTo>
                  <a:lnTo>
                    <a:pt x="57022" y="118999"/>
                  </a:lnTo>
                  <a:lnTo>
                    <a:pt x="0" y="125349"/>
                  </a:lnTo>
                  <a:lnTo>
                    <a:pt x="9016" y="205359"/>
                  </a:lnTo>
                  <a:lnTo>
                    <a:pt x="66039" y="199009"/>
                  </a:lnTo>
                  <a:lnTo>
                    <a:pt x="84200" y="360045"/>
                  </a:lnTo>
                  <a:lnTo>
                    <a:pt x="97204" y="411335"/>
                  </a:lnTo>
                  <a:lnTo>
                    <a:pt x="122888" y="446135"/>
                  </a:lnTo>
                  <a:lnTo>
                    <a:pt x="161264" y="464433"/>
                  </a:lnTo>
                  <a:lnTo>
                    <a:pt x="212344" y="466217"/>
                  </a:lnTo>
                  <a:lnTo>
                    <a:pt x="234920" y="462909"/>
                  </a:lnTo>
                  <a:lnTo>
                    <a:pt x="254269" y="458327"/>
                  </a:lnTo>
                  <a:lnTo>
                    <a:pt x="270404" y="452483"/>
                  </a:lnTo>
                  <a:lnTo>
                    <a:pt x="283337" y="445389"/>
                  </a:lnTo>
                  <a:lnTo>
                    <a:pt x="274319" y="364998"/>
                  </a:lnTo>
                  <a:lnTo>
                    <a:pt x="265747" y="370377"/>
                  </a:lnTo>
                  <a:lnTo>
                    <a:pt x="257174" y="374507"/>
                  </a:lnTo>
                  <a:lnTo>
                    <a:pt x="248602" y="377374"/>
                  </a:lnTo>
                  <a:lnTo>
                    <a:pt x="240030" y="378968"/>
                  </a:lnTo>
                  <a:lnTo>
                    <a:pt x="220553" y="377703"/>
                  </a:lnTo>
                  <a:lnTo>
                    <a:pt x="205755" y="368950"/>
                  </a:lnTo>
                  <a:lnTo>
                    <a:pt x="195649" y="352696"/>
                  </a:lnTo>
                  <a:lnTo>
                    <a:pt x="190245" y="328930"/>
                  </a:lnTo>
                  <a:lnTo>
                    <a:pt x="174244" y="186817"/>
                  </a:lnTo>
                  <a:lnTo>
                    <a:pt x="253237" y="177926"/>
                  </a:lnTo>
                  <a:lnTo>
                    <a:pt x="244220" y="97917"/>
                  </a:lnTo>
                  <a:lnTo>
                    <a:pt x="165226" y="106807"/>
                  </a:lnTo>
                  <a:lnTo>
                    <a:pt x="15316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2415286" y="3207003"/>
              <a:ext cx="283845" cy="466725"/>
            </a:xfrm>
            <a:custGeom>
              <a:avLst/>
              <a:gdLst/>
              <a:ahLst/>
              <a:cxnLst/>
              <a:rect l="l" t="t" r="r" b="b"/>
              <a:pathLst>
                <a:path w="283844" h="466725">
                  <a:moveTo>
                    <a:pt x="153162" y="0"/>
                  </a:moveTo>
                  <a:lnTo>
                    <a:pt x="165226" y="106807"/>
                  </a:lnTo>
                  <a:lnTo>
                    <a:pt x="244220" y="97917"/>
                  </a:lnTo>
                  <a:lnTo>
                    <a:pt x="253237" y="177926"/>
                  </a:lnTo>
                  <a:lnTo>
                    <a:pt x="174244" y="186817"/>
                  </a:lnTo>
                  <a:lnTo>
                    <a:pt x="190245" y="328930"/>
                  </a:lnTo>
                  <a:lnTo>
                    <a:pt x="195649" y="352696"/>
                  </a:lnTo>
                  <a:lnTo>
                    <a:pt x="205755" y="368950"/>
                  </a:lnTo>
                  <a:lnTo>
                    <a:pt x="220553" y="377703"/>
                  </a:lnTo>
                  <a:lnTo>
                    <a:pt x="240030" y="378968"/>
                  </a:lnTo>
                  <a:lnTo>
                    <a:pt x="248602" y="377374"/>
                  </a:lnTo>
                  <a:lnTo>
                    <a:pt x="257174" y="374507"/>
                  </a:lnTo>
                  <a:lnTo>
                    <a:pt x="265747" y="370377"/>
                  </a:lnTo>
                  <a:lnTo>
                    <a:pt x="274319" y="364998"/>
                  </a:lnTo>
                  <a:lnTo>
                    <a:pt x="283337" y="445389"/>
                  </a:lnTo>
                  <a:lnTo>
                    <a:pt x="270404" y="452483"/>
                  </a:lnTo>
                  <a:lnTo>
                    <a:pt x="254269" y="458327"/>
                  </a:lnTo>
                  <a:lnTo>
                    <a:pt x="234920" y="462909"/>
                  </a:lnTo>
                  <a:lnTo>
                    <a:pt x="212344" y="466217"/>
                  </a:lnTo>
                  <a:lnTo>
                    <a:pt x="161264" y="464433"/>
                  </a:lnTo>
                  <a:lnTo>
                    <a:pt x="122888" y="446135"/>
                  </a:lnTo>
                  <a:lnTo>
                    <a:pt x="97204" y="411335"/>
                  </a:lnTo>
                  <a:lnTo>
                    <a:pt x="84200" y="360045"/>
                  </a:lnTo>
                  <a:lnTo>
                    <a:pt x="66039" y="199009"/>
                  </a:lnTo>
                  <a:lnTo>
                    <a:pt x="9016" y="205359"/>
                  </a:lnTo>
                  <a:lnTo>
                    <a:pt x="0" y="125349"/>
                  </a:lnTo>
                  <a:lnTo>
                    <a:pt x="57022" y="118999"/>
                  </a:lnTo>
                  <a:lnTo>
                    <a:pt x="48513" y="43053"/>
                  </a:lnTo>
                  <a:lnTo>
                    <a:pt x="15316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3169539" y="3237611"/>
              <a:ext cx="363855" cy="375920"/>
            </a:xfrm>
            <a:custGeom>
              <a:avLst/>
              <a:gdLst/>
              <a:ahLst/>
              <a:cxnLst/>
              <a:rect l="l" t="t" r="r" b="b"/>
              <a:pathLst>
                <a:path w="363854" h="375920">
                  <a:moveTo>
                    <a:pt x="341122" y="0"/>
                  </a:moveTo>
                  <a:lnTo>
                    <a:pt x="232410" y="6858"/>
                  </a:lnTo>
                  <a:lnTo>
                    <a:pt x="245237" y="209041"/>
                  </a:lnTo>
                  <a:lnTo>
                    <a:pt x="245215" y="225752"/>
                  </a:lnTo>
                  <a:lnTo>
                    <a:pt x="231266" y="265811"/>
                  </a:lnTo>
                  <a:lnTo>
                    <a:pt x="199459" y="287135"/>
                  </a:lnTo>
                  <a:lnTo>
                    <a:pt x="185674" y="289305"/>
                  </a:lnTo>
                  <a:lnTo>
                    <a:pt x="159383" y="286283"/>
                  </a:lnTo>
                  <a:lnTo>
                    <a:pt x="139938" y="273415"/>
                  </a:lnTo>
                  <a:lnTo>
                    <a:pt x="127327" y="250711"/>
                  </a:lnTo>
                  <a:lnTo>
                    <a:pt x="121538" y="218186"/>
                  </a:lnTo>
                  <a:lnTo>
                    <a:pt x="108712" y="14731"/>
                  </a:lnTo>
                  <a:lnTo>
                    <a:pt x="0" y="21589"/>
                  </a:lnTo>
                  <a:lnTo>
                    <a:pt x="13588" y="234823"/>
                  </a:lnTo>
                  <a:lnTo>
                    <a:pt x="21863" y="288009"/>
                  </a:lnTo>
                  <a:lnTo>
                    <a:pt x="39214" y="328693"/>
                  </a:lnTo>
                  <a:lnTo>
                    <a:pt x="65636" y="356867"/>
                  </a:lnTo>
                  <a:lnTo>
                    <a:pt x="101123" y="372527"/>
                  </a:lnTo>
                  <a:lnTo>
                    <a:pt x="145669" y="375665"/>
                  </a:lnTo>
                  <a:lnTo>
                    <a:pt x="177530" y="369689"/>
                  </a:lnTo>
                  <a:lnTo>
                    <a:pt x="205486" y="356139"/>
                  </a:lnTo>
                  <a:lnTo>
                    <a:pt x="229536" y="335018"/>
                  </a:lnTo>
                  <a:lnTo>
                    <a:pt x="249682" y="306324"/>
                  </a:lnTo>
                  <a:lnTo>
                    <a:pt x="251460" y="306324"/>
                  </a:lnTo>
                  <a:lnTo>
                    <a:pt x="254888" y="360044"/>
                  </a:lnTo>
                  <a:lnTo>
                    <a:pt x="363474" y="353187"/>
                  </a:lnTo>
                  <a:lnTo>
                    <a:pt x="34112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3169539" y="3237611"/>
              <a:ext cx="363855" cy="375920"/>
            </a:xfrm>
            <a:custGeom>
              <a:avLst/>
              <a:gdLst/>
              <a:ahLst/>
              <a:cxnLst/>
              <a:rect l="l" t="t" r="r" b="b"/>
              <a:pathLst>
                <a:path w="363854" h="375920">
                  <a:moveTo>
                    <a:pt x="0" y="21589"/>
                  </a:moveTo>
                  <a:lnTo>
                    <a:pt x="108712" y="14731"/>
                  </a:lnTo>
                  <a:lnTo>
                    <a:pt x="121538" y="218186"/>
                  </a:lnTo>
                  <a:lnTo>
                    <a:pt x="127327" y="250711"/>
                  </a:lnTo>
                  <a:lnTo>
                    <a:pt x="139938" y="273415"/>
                  </a:lnTo>
                  <a:lnTo>
                    <a:pt x="159383" y="286283"/>
                  </a:lnTo>
                  <a:lnTo>
                    <a:pt x="185674" y="289305"/>
                  </a:lnTo>
                  <a:lnTo>
                    <a:pt x="199459" y="287135"/>
                  </a:lnTo>
                  <a:lnTo>
                    <a:pt x="231266" y="265811"/>
                  </a:lnTo>
                  <a:lnTo>
                    <a:pt x="245215" y="225752"/>
                  </a:lnTo>
                  <a:lnTo>
                    <a:pt x="245237" y="209041"/>
                  </a:lnTo>
                  <a:lnTo>
                    <a:pt x="232410" y="6858"/>
                  </a:lnTo>
                  <a:lnTo>
                    <a:pt x="341122" y="0"/>
                  </a:lnTo>
                  <a:lnTo>
                    <a:pt x="363474" y="353187"/>
                  </a:lnTo>
                  <a:lnTo>
                    <a:pt x="254888" y="360044"/>
                  </a:lnTo>
                  <a:lnTo>
                    <a:pt x="251460" y="306324"/>
                  </a:lnTo>
                  <a:lnTo>
                    <a:pt x="249682" y="306324"/>
                  </a:lnTo>
                  <a:lnTo>
                    <a:pt x="229536" y="335018"/>
                  </a:lnTo>
                  <a:lnTo>
                    <a:pt x="205486" y="356139"/>
                  </a:lnTo>
                  <a:lnTo>
                    <a:pt x="177530" y="369689"/>
                  </a:lnTo>
                  <a:lnTo>
                    <a:pt x="145669" y="375665"/>
                  </a:lnTo>
                  <a:lnTo>
                    <a:pt x="101123" y="372527"/>
                  </a:lnTo>
                  <a:lnTo>
                    <a:pt x="65636" y="356867"/>
                  </a:lnTo>
                  <a:lnTo>
                    <a:pt x="39214" y="328693"/>
                  </a:lnTo>
                  <a:lnTo>
                    <a:pt x="21863" y="288009"/>
                  </a:lnTo>
                  <a:lnTo>
                    <a:pt x="13588" y="234823"/>
                  </a:lnTo>
                  <a:lnTo>
                    <a:pt x="0" y="21589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51599" y="3501135"/>
              <a:ext cx="1509458" cy="786638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826510" y="3075940"/>
              <a:ext cx="210820" cy="610870"/>
            </a:xfrm>
            <a:custGeom>
              <a:avLst/>
              <a:gdLst/>
              <a:ahLst/>
              <a:cxnLst/>
              <a:rect l="l" t="t" r="r" b="b"/>
              <a:pathLst>
                <a:path w="210820" h="610870">
                  <a:moveTo>
                    <a:pt x="189991" y="0"/>
                  </a:moveTo>
                  <a:lnTo>
                    <a:pt x="101473" y="2794"/>
                  </a:lnTo>
                  <a:lnTo>
                    <a:pt x="73178" y="42511"/>
                  </a:lnTo>
                  <a:lnTo>
                    <a:pt x="49476" y="83721"/>
                  </a:lnTo>
                  <a:lnTo>
                    <a:pt x="30370" y="126424"/>
                  </a:lnTo>
                  <a:lnTo>
                    <a:pt x="15865" y="170620"/>
                  </a:lnTo>
                  <a:lnTo>
                    <a:pt x="5965" y="216309"/>
                  </a:lnTo>
                  <a:lnTo>
                    <a:pt x="675" y="263491"/>
                  </a:lnTo>
                  <a:lnTo>
                    <a:pt x="0" y="312165"/>
                  </a:lnTo>
                  <a:lnTo>
                    <a:pt x="3926" y="362162"/>
                  </a:lnTo>
                  <a:lnTo>
                    <a:pt x="12331" y="409714"/>
                  </a:lnTo>
                  <a:lnTo>
                    <a:pt x="25215" y="454821"/>
                  </a:lnTo>
                  <a:lnTo>
                    <a:pt x="42578" y="497479"/>
                  </a:lnTo>
                  <a:lnTo>
                    <a:pt x="64420" y="537687"/>
                  </a:lnTo>
                  <a:lnTo>
                    <a:pt x="90740" y="575442"/>
                  </a:lnTo>
                  <a:lnTo>
                    <a:pt x="121538" y="610743"/>
                  </a:lnTo>
                  <a:lnTo>
                    <a:pt x="210692" y="607822"/>
                  </a:lnTo>
                  <a:lnTo>
                    <a:pt x="181425" y="569395"/>
                  </a:lnTo>
                  <a:lnTo>
                    <a:pt x="156429" y="529550"/>
                  </a:lnTo>
                  <a:lnTo>
                    <a:pt x="135701" y="488286"/>
                  </a:lnTo>
                  <a:lnTo>
                    <a:pt x="119236" y="445601"/>
                  </a:lnTo>
                  <a:lnTo>
                    <a:pt x="107030" y="401491"/>
                  </a:lnTo>
                  <a:lnTo>
                    <a:pt x="99078" y="355955"/>
                  </a:lnTo>
                  <a:lnTo>
                    <a:pt x="95376" y="308990"/>
                  </a:lnTo>
                  <a:lnTo>
                    <a:pt x="95952" y="261856"/>
                  </a:lnTo>
                  <a:lnTo>
                    <a:pt x="100838" y="215709"/>
                  </a:lnTo>
                  <a:lnTo>
                    <a:pt x="110036" y="170554"/>
                  </a:lnTo>
                  <a:lnTo>
                    <a:pt x="123548" y="126399"/>
                  </a:lnTo>
                  <a:lnTo>
                    <a:pt x="141376" y="83251"/>
                  </a:lnTo>
                  <a:lnTo>
                    <a:pt x="163523" y="41115"/>
                  </a:lnTo>
                  <a:lnTo>
                    <a:pt x="189991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826510" y="3075940"/>
              <a:ext cx="210820" cy="610870"/>
            </a:xfrm>
            <a:custGeom>
              <a:avLst/>
              <a:gdLst/>
              <a:ahLst/>
              <a:cxnLst/>
              <a:rect l="l" t="t" r="r" b="b"/>
              <a:pathLst>
                <a:path w="210820" h="610870">
                  <a:moveTo>
                    <a:pt x="101473" y="2794"/>
                  </a:moveTo>
                  <a:lnTo>
                    <a:pt x="189991" y="0"/>
                  </a:lnTo>
                  <a:lnTo>
                    <a:pt x="163523" y="41115"/>
                  </a:lnTo>
                  <a:lnTo>
                    <a:pt x="141376" y="83251"/>
                  </a:lnTo>
                  <a:lnTo>
                    <a:pt x="123548" y="126399"/>
                  </a:lnTo>
                  <a:lnTo>
                    <a:pt x="110036" y="170554"/>
                  </a:lnTo>
                  <a:lnTo>
                    <a:pt x="100838" y="215709"/>
                  </a:lnTo>
                  <a:lnTo>
                    <a:pt x="95952" y="261856"/>
                  </a:lnTo>
                  <a:lnTo>
                    <a:pt x="95376" y="308990"/>
                  </a:lnTo>
                  <a:lnTo>
                    <a:pt x="99078" y="355955"/>
                  </a:lnTo>
                  <a:lnTo>
                    <a:pt x="107030" y="401491"/>
                  </a:lnTo>
                  <a:lnTo>
                    <a:pt x="119236" y="445601"/>
                  </a:lnTo>
                  <a:lnTo>
                    <a:pt x="135701" y="488286"/>
                  </a:lnTo>
                  <a:lnTo>
                    <a:pt x="156429" y="529550"/>
                  </a:lnTo>
                  <a:lnTo>
                    <a:pt x="181425" y="569395"/>
                  </a:lnTo>
                  <a:lnTo>
                    <a:pt x="210692" y="607822"/>
                  </a:lnTo>
                  <a:lnTo>
                    <a:pt x="121538" y="610743"/>
                  </a:lnTo>
                  <a:lnTo>
                    <a:pt x="90740" y="575442"/>
                  </a:lnTo>
                  <a:lnTo>
                    <a:pt x="64420" y="537687"/>
                  </a:lnTo>
                  <a:lnTo>
                    <a:pt x="42578" y="497479"/>
                  </a:lnTo>
                  <a:lnTo>
                    <a:pt x="25215" y="454821"/>
                  </a:lnTo>
                  <a:lnTo>
                    <a:pt x="12331" y="409714"/>
                  </a:lnTo>
                  <a:lnTo>
                    <a:pt x="3926" y="362162"/>
                  </a:lnTo>
                  <a:lnTo>
                    <a:pt x="0" y="312165"/>
                  </a:lnTo>
                  <a:lnTo>
                    <a:pt x="675" y="263491"/>
                  </a:lnTo>
                  <a:lnTo>
                    <a:pt x="5965" y="216309"/>
                  </a:lnTo>
                  <a:lnTo>
                    <a:pt x="15865" y="170620"/>
                  </a:lnTo>
                  <a:lnTo>
                    <a:pt x="30370" y="126424"/>
                  </a:lnTo>
                  <a:lnTo>
                    <a:pt x="49476" y="83721"/>
                  </a:lnTo>
                  <a:lnTo>
                    <a:pt x="73178" y="42511"/>
                  </a:lnTo>
                  <a:lnTo>
                    <a:pt x="101473" y="2794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4043299" y="3067812"/>
              <a:ext cx="466090" cy="499745"/>
            </a:xfrm>
            <a:custGeom>
              <a:avLst/>
              <a:gdLst/>
              <a:ahLst/>
              <a:cxnLst/>
              <a:rect l="l" t="t" r="r" b="b"/>
              <a:pathLst>
                <a:path w="466089" h="499745">
                  <a:moveTo>
                    <a:pt x="465709" y="0"/>
                  </a:moveTo>
                  <a:lnTo>
                    <a:pt x="348996" y="1650"/>
                  </a:lnTo>
                  <a:lnTo>
                    <a:pt x="250951" y="346455"/>
                  </a:lnTo>
                  <a:lnTo>
                    <a:pt x="242325" y="385496"/>
                  </a:lnTo>
                  <a:lnTo>
                    <a:pt x="240918" y="397383"/>
                  </a:lnTo>
                  <a:lnTo>
                    <a:pt x="238760" y="397383"/>
                  </a:lnTo>
                  <a:lnTo>
                    <a:pt x="228091" y="348107"/>
                  </a:lnTo>
                  <a:lnTo>
                    <a:pt x="120141" y="4699"/>
                  </a:lnTo>
                  <a:lnTo>
                    <a:pt x="0" y="6223"/>
                  </a:lnTo>
                  <a:lnTo>
                    <a:pt x="175133" y="499490"/>
                  </a:lnTo>
                  <a:lnTo>
                    <a:pt x="301625" y="497839"/>
                  </a:lnTo>
                  <a:lnTo>
                    <a:pt x="46570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043299" y="3067812"/>
              <a:ext cx="466090" cy="499745"/>
            </a:xfrm>
            <a:custGeom>
              <a:avLst/>
              <a:gdLst/>
              <a:ahLst/>
              <a:cxnLst/>
              <a:rect l="l" t="t" r="r" b="b"/>
              <a:pathLst>
                <a:path w="466089" h="499745">
                  <a:moveTo>
                    <a:pt x="0" y="6223"/>
                  </a:moveTo>
                  <a:lnTo>
                    <a:pt x="120141" y="4699"/>
                  </a:lnTo>
                  <a:lnTo>
                    <a:pt x="228091" y="348107"/>
                  </a:lnTo>
                  <a:lnTo>
                    <a:pt x="237378" y="386308"/>
                  </a:lnTo>
                  <a:lnTo>
                    <a:pt x="238760" y="397383"/>
                  </a:lnTo>
                  <a:lnTo>
                    <a:pt x="240918" y="397383"/>
                  </a:lnTo>
                  <a:lnTo>
                    <a:pt x="250951" y="346455"/>
                  </a:lnTo>
                  <a:lnTo>
                    <a:pt x="348996" y="1650"/>
                  </a:lnTo>
                  <a:lnTo>
                    <a:pt x="465709" y="0"/>
                  </a:lnTo>
                  <a:lnTo>
                    <a:pt x="301625" y="497839"/>
                  </a:lnTo>
                  <a:lnTo>
                    <a:pt x="175133" y="499490"/>
                  </a:lnTo>
                  <a:lnTo>
                    <a:pt x="0" y="6223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4539995" y="3068955"/>
              <a:ext cx="197485" cy="496570"/>
            </a:xfrm>
            <a:custGeom>
              <a:avLst/>
              <a:gdLst/>
              <a:ahLst/>
              <a:cxnLst/>
              <a:rect l="l" t="t" r="r" b="b"/>
              <a:pathLst>
                <a:path w="197485" h="496570">
                  <a:moveTo>
                    <a:pt x="2539" y="0"/>
                  </a:moveTo>
                  <a:lnTo>
                    <a:pt x="2031" y="86360"/>
                  </a:lnTo>
                  <a:lnTo>
                    <a:pt x="43561" y="86614"/>
                  </a:lnTo>
                  <a:lnTo>
                    <a:pt x="41909" y="409321"/>
                  </a:lnTo>
                  <a:lnTo>
                    <a:pt x="507" y="409067"/>
                  </a:lnTo>
                  <a:lnTo>
                    <a:pt x="0" y="495427"/>
                  </a:lnTo>
                  <a:lnTo>
                    <a:pt x="194563" y="496443"/>
                  </a:lnTo>
                  <a:lnTo>
                    <a:pt x="195071" y="410083"/>
                  </a:lnTo>
                  <a:lnTo>
                    <a:pt x="153542" y="409829"/>
                  </a:lnTo>
                  <a:lnTo>
                    <a:pt x="155193" y="87122"/>
                  </a:lnTo>
                  <a:lnTo>
                    <a:pt x="196595" y="87375"/>
                  </a:lnTo>
                  <a:lnTo>
                    <a:pt x="197103" y="889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4539995" y="3068955"/>
              <a:ext cx="197485" cy="496570"/>
            </a:xfrm>
            <a:custGeom>
              <a:avLst/>
              <a:gdLst/>
              <a:ahLst/>
              <a:cxnLst/>
              <a:rect l="l" t="t" r="r" b="b"/>
              <a:pathLst>
                <a:path w="197485" h="496570">
                  <a:moveTo>
                    <a:pt x="2539" y="0"/>
                  </a:moveTo>
                  <a:lnTo>
                    <a:pt x="197103" y="889"/>
                  </a:lnTo>
                  <a:lnTo>
                    <a:pt x="196595" y="87375"/>
                  </a:lnTo>
                  <a:lnTo>
                    <a:pt x="155193" y="87122"/>
                  </a:lnTo>
                  <a:lnTo>
                    <a:pt x="153542" y="409829"/>
                  </a:lnTo>
                  <a:lnTo>
                    <a:pt x="195071" y="410083"/>
                  </a:lnTo>
                  <a:lnTo>
                    <a:pt x="194563" y="496443"/>
                  </a:lnTo>
                  <a:lnTo>
                    <a:pt x="0" y="495427"/>
                  </a:lnTo>
                  <a:lnTo>
                    <a:pt x="507" y="409067"/>
                  </a:lnTo>
                  <a:lnTo>
                    <a:pt x="41909" y="409321"/>
                  </a:lnTo>
                  <a:lnTo>
                    <a:pt x="43561" y="86614"/>
                  </a:lnTo>
                  <a:lnTo>
                    <a:pt x="2031" y="86360"/>
                  </a:lnTo>
                  <a:lnTo>
                    <a:pt x="2539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4790186" y="3065906"/>
              <a:ext cx="340360" cy="511809"/>
            </a:xfrm>
            <a:custGeom>
              <a:avLst/>
              <a:gdLst/>
              <a:ahLst/>
              <a:cxnLst/>
              <a:rect l="l" t="t" r="r" b="b"/>
              <a:pathLst>
                <a:path w="340360" h="511810">
                  <a:moveTo>
                    <a:pt x="202691" y="0"/>
                  </a:moveTo>
                  <a:lnTo>
                    <a:pt x="164337" y="1333"/>
                  </a:lnTo>
                  <a:lnTo>
                    <a:pt x="110696" y="11358"/>
                  </a:lnTo>
                  <a:lnTo>
                    <a:pt x="65404" y="32003"/>
                  </a:lnTo>
                  <a:lnTo>
                    <a:pt x="30811" y="63740"/>
                  </a:lnTo>
                  <a:lnTo>
                    <a:pt x="9731" y="107156"/>
                  </a:lnTo>
                  <a:lnTo>
                    <a:pt x="5079" y="143001"/>
                  </a:lnTo>
                  <a:lnTo>
                    <a:pt x="6389" y="166885"/>
                  </a:lnTo>
                  <a:lnTo>
                    <a:pt x="19724" y="209367"/>
                  </a:lnTo>
                  <a:lnTo>
                    <a:pt x="47513" y="245062"/>
                  </a:lnTo>
                  <a:lnTo>
                    <a:pt x="90185" y="275542"/>
                  </a:lnTo>
                  <a:lnTo>
                    <a:pt x="128216" y="293778"/>
                  </a:lnTo>
                  <a:lnTo>
                    <a:pt x="149223" y="303391"/>
                  </a:lnTo>
                  <a:lnTo>
                    <a:pt x="185402" y="322532"/>
                  </a:lnTo>
                  <a:lnTo>
                    <a:pt x="215011" y="348995"/>
                  </a:lnTo>
                  <a:lnTo>
                    <a:pt x="222758" y="375157"/>
                  </a:lnTo>
                  <a:lnTo>
                    <a:pt x="222630" y="382269"/>
                  </a:lnTo>
                  <a:lnTo>
                    <a:pt x="195395" y="413512"/>
                  </a:lnTo>
                  <a:lnTo>
                    <a:pt x="157480" y="422894"/>
                  </a:lnTo>
                  <a:lnTo>
                    <a:pt x="137667" y="423417"/>
                  </a:lnTo>
                  <a:lnTo>
                    <a:pt x="119808" y="422251"/>
                  </a:lnTo>
                  <a:lnTo>
                    <a:pt x="66801" y="409320"/>
                  </a:lnTo>
                  <a:lnTo>
                    <a:pt x="17402" y="382246"/>
                  </a:lnTo>
                  <a:lnTo>
                    <a:pt x="2286" y="370077"/>
                  </a:lnTo>
                  <a:lnTo>
                    <a:pt x="0" y="480567"/>
                  </a:lnTo>
                  <a:lnTo>
                    <a:pt x="45577" y="498427"/>
                  </a:lnTo>
                  <a:lnTo>
                    <a:pt x="100933" y="508698"/>
                  </a:lnTo>
                  <a:lnTo>
                    <a:pt x="140715" y="511301"/>
                  </a:lnTo>
                  <a:lnTo>
                    <a:pt x="160309" y="511226"/>
                  </a:lnTo>
                  <a:lnTo>
                    <a:pt x="216280" y="505332"/>
                  </a:lnTo>
                  <a:lnTo>
                    <a:pt x="265358" y="489420"/>
                  </a:lnTo>
                  <a:lnTo>
                    <a:pt x="304133" y="461946"/>
                  </a:lnTo>
                  <a:lnTo>
                    <a:pt x="330430" y="422118"/>
                  </a:lnTo>
                  <a:lnTo>
                    <a:pt x="340360" y="367664"/>
                  </a:lnTo>
                  <a:lnTo>
                    <a:pt x="340149" y="353067"/>
                  </a:lnTo>
                  <a:lnTo>
                    <a:pt x="332613" y="314705"/>
                  </a:lnTo>
                  <a:lnTo>
                    <a:pt x="307466" y="273938"/>
                  </a:lnTo>
                  <a:lnTo>
                    <a:pt x="267588" y="241426"/>
                  </a:lnTo>
                  <a:lnTo>
                    <a:pt x="229119" y="220513"/>
                  </a:lnTo>
                  <a:lnTo>
                    <a:pt x="204259" y="209224"/>
                  </a:lnTo>
                  <a:lnTo>
                    <a:pt x="184931" y="200080"/>
                  </a:lnTo>
                  <a:lnTo>
                    <a:pt x="147065" y="177672"/>
                  </a:lnTo>
                  <a:lnTo>
                    <a:pt x="122554" y="144525"/>
                  </a:lnTo>
                  <a:lnTo>
                    <a:pt x="122936" y="128650"/>
                  </a:lnTo>
                  <a:lnTo>
                    <a:pt x="151713" y="97484"/>
                  </a:lnTo>
                  <a:lnTo>
                    <a:pt x="188944" y="88439"/>
                  </a:lnTo>
                  <a:lnTo>
                    <a:pt x="207137" y="87883"/>
                  </a:lnTo>
                  <a:lnTo>
                    <a:pt x="221297" y="88741"/>
                  </a:lnTo>
                  <a:lnTo>
                    <a:pt x="267080" y="97662"/>
                  </a:lnTo>
                  <a:lnTo>
                    <a:pt x="304151" y="112770"/>
                  </a:lnTo>
                  <a:lnTo>
                    <a:pt x="323850" y="124967"/>
                  </a:lnTo>
                  <a:lnTo>
                    <a:pt x="326009" y="21716"/>
                  </a:lnTo>
                  <a:lnTo>
                    <a:pt x="285843" y="9072"/>
                  </a:lnTo>
                  <a:lnTo>
                    <a:pt x="239220" y="2000"/>
                  </a:lnTo>
                  <a:lnTo>
                    <a:pt x="221533" y="738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4790186" y="3065906"/>
              <a:ext cx="340360" cy="511809"/>
            </a:xfrm>
            <a:custGeom>
              <a:avLst/>
              <a:gdLst/>
              <a:ahLst/>
              <a:cxnLst/>
              <a:rect l="l" t="t" r="r" b="b"/>
              <a:pathLst>
                <a:path w="340360" h="511810">
                  <a:moveTo>
                    <a:pt x="202691" y="0"/>
                  </a:moveTo>
                  <a:lnTo>
                    <a:pt x="255787" y="3786"/>
                  </a:lnTo>
                  <a:lnTo>
                    <a:pt x="299831" y="12668"/>
                  </a:lnTo>
                  <a:lnTo>
                    <a:pt x="326009" y="21716"/>
                  </a:lnTo>
                  <a:lnTo>
                    <a:pt x="323850" y="124967"/>
                  </a:lnTo>
                  <a:lnTo>
                    <a:pt x="317537" y="120632"/>
                  </a:lnTo>
                  <a:lnTo>
                    <a:pt x="310975" y="116570"/>
                  </a:lnTo>
                  <a:lnTo>
                    <a:pt x="274728" y="100111"/>
                  </a:lnTo>
                  <a:lnTo>
                    <a:pt x="236219" y="90550"/>
                  </a:lnTo>
                  <a:lnTo>
                    <a:pt x="207137" y="87883"/>
                  </a:lnTo>
                  <a:lnTo>
                    <a:pt x="197826" y="87929"/>
                  </a:lnTo>
                  <a:lnTo>
                    <a:pt x="158019" y="94868"/>
                  </a:lnTo>
                  <a:lnTo>
                    <a:pt x="129031" y="115823"/>
                  </a:lnTo>
                  <a:lnTo>
                    <a:pt x="124967" y="121792"/>
                  </a:lnTo>
                  <a:lnTo>
                    <a:pt x="122936" y="128650"/>
                  </a:lnTo>
                  <a:lnTo>
                    <a:pt x="122809" y="136270"/>
                  </a:lnTo>
                  <a:lnTo>
                    <a:pt x="122554" y="144525"/>
                  </a:lnTo>
                  <a:lnTo>
                    <a:pt x="147065" y="177672"/>
                  </a:lnTo>
                  <a:lnTo>
                    <a:pt x="184931" y="200080"/>
                  </a:lnTo>
                  <a:lnTo>
                    <a:pt x="214756" y="213867"/>
                  </a:lnTo>
                  <a:lnTo>
                    <a:pt x="229119" y="220513"/>
                  </a:lnTo>
                  <a:lnTo>
                    <a:pt x="267588" y="241426"/>
                  </a:lnTo>
                  <a:lnTo>
                    <a:pt x="298771" y="265179"/>
                  </a:lnTo>
                  <a:lnTo>
                    <a:pt x="327826" y="303585"/>
                  </a:lnTo>
                  <a:lnTo>
                    <a:pt x="340149" y="353067"/>
                  </a:lnTo>
                  <a:lnTo>
                    <a:pt x="340360" y="367664"/>
                  </a:lnTo>
                  <a:lnTo>
                    <a:pt x="339002" y="387498"/>
                  </a:lnTo>
                  <a:lnTo>
                    <a:pt x="323214" y="436879"/>
                  </a:lnTo>
                  <a:lnTo>
                    <a:pt x="292532" y="472438"/>
                  </a:lnTo>
                  <a:lnTo>
                    <a:pt x="250094" y="495982"/>
                  </a:lnTo>
                  <a:lnTo>
                    <a:pt x="198116" y="508265"/>
                  </a:lnTo>
                  <a:lnTo>
                    <a:pt x="140715" y="511301"/>
                  </a:lnTo>
                  <a:lnTo>
                    <a:pt x="120574" y="510416"/>
                  </a:lnTo>
                  <a:lnTo>
                    <a:pt x="81815" y="506122"/>
                  </a:lnTo>
                  <a:lnTo>
                    <a:pt x="29146" y="493331"/>
                  </a:lnTo>
                  <a:lnTo>
                    <a:pt x="0" y="480567"/>
                  </a:lnTo>
                  <a:lnTo>
                    <a:pt x="2286" y="370077"/>
                  </a:lnTo>
                  <a:lnTo>
                    <a:pt x="17402" y="382246"/>
                  </a:lnTo>
                  <a:lnTo>
                    <a:pt x="33210" y="392842"/>
                  </a:lnTo>
                  <a:lnTo>
                    <a:pt x="84375" y="415202"/>
                  </a:lnTo>
                  <a:lnTo>
                    <a:pt x="137667" y="423417"/>
                  </a:lnTo>
                  <a:lnTo>
                    <a:pt x="147907" y="423388"/>
                  </a:lnTo>
                  <a:lnTo>
                    <a:pt x="189118" y="416178"/>
                  </a:lnTo>
                  <a:lnTo>
                    <a:pt x="220725" y="388873"/>
                  </a:lnTo>
                  <a:lnTo>
                    <a:pt x="222758" y="375157"/>
                  </a:lnTo>
                  <a:lnTo>
                    <a:pt x="222351" y="368087"/>
                  </a:lnTo>
                  <a:lnTo>
                    <a:pt x="199473" y="332601"/>
                  </a:lnTo>
                  <a:lnTo>
                    <a:pt x="159130" y="308101"/>
                  </a:lnTo>
                  <a:lnTo>
                    <a:pt x="117093" y="288925"/>
                  </a:lnTo>
                  <a:lnTo>
                    <a:pt x="90185" y="275542"/>
                  </a:lnTo>
                  <a:lnTo>
                    <a:pt x="47513" y="245062"/>
                  </a:lnTo>
                  <a:lnTo>
                    <a:pt x="19724" y="209367"/>
                  </a:lnTo>
                  <a:lnTo>
                    <a:pt x="6389" y="166885"/>
                  </a:lnTo>
                  <a:lnTo>
                    <a:pt x="5079" y="143001"/>
                  </a:lnTo>
                  <a:lnTo>
                    <a:pt x="6435" y="124376"/>
                  </a:lnTo>
                  <a:lnTo>
                    <a:pt x="22098" y="76834"/>
                  </a:lnTo>
                  <a:lnTo>
                    <a:pt x="52476" y="41312"/>
                  </a:lnTo>
                  <a:lnTo>
                    <a:pt x="94551" y="17049"/>
                  </a:lnTo>
                  <a:lnTo>
                    <a:pt x="145863" y="3571"/>
                  </a:lnTo>
                  <a:lnTo>
                    <a:pt x="183288" y="142"/>
                  </a:lnTo>
                  <a:lnTo>
                    <a:pt x="20269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3" name="object 9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391030" y="3263137"/>
              <a:ext cx="2084070" cy="80302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660900" y="3077209"/>
              <a:ext cx="4120911" cy="1204849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3575938" y="3795775"/>
              <a:ext cx="93980" cy="149860"/>
            </a:xfrm>
            <a:custGeom>
              <a:avLst/>
              <a:gdLst/>
              <a:ahLst/>
              <a:cxnLst/>
              <a:rect l="l" t="t" r="r" b="b"/>
              <a:pathLst>
                <a:path w="93979" h="149860">
                  <a:moveTo>
                    <a:pt x="33527" y="0"/>
                  </a:moveTo>
                  <a:lnTo>
                    <a:pt x="0" y="1143"/>
                  </a:lnTo>
                  <a:lnTo>
                    <a:pt x="5334" y="149732"/>
                  </a:lnTo>
                  <a:lnTo>
                    <a:pt x="93852" y="146557"/>
                  </a:lnTo>
                  <a:lnTo>
                    <a:pt x="92837" y="119506"/>
                  </a:lnTo>
                  <a:lnTo>
                    <a:pt x="37846" y="121412"/>
                  </a:lnTo>
                  <a:lnTo>
                    <a:pt x="3352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575938" y="3795775"/>
              <a:ext cx="93980" cy="149860"/>
            </a:xfrm>
            <a:custGeom>
              <a:avLst/>
              <a:gdLst/>
              <a:ahLst/>
              <a:cxnLst/>
              <a:rect l="l" t="t" r="r" b="b"/>
              <a:pathLst>
                <a:path w="93979" h="149860">
                  <a:moveTo>
                    <a:pt x="0" y="1143"/>
                  </a:moveTo>
                  <a:lnTo>
                    <a:pt x="33527" y="0"/>
                  </a:lnTo>
                  <a:lnTo>
                    <a:pt x="37846" y="121412"/>
                  </a:lnTo>
                  <a:lnTo>
                    <a:pt x="92837" y="119506"/>
                  </a:lnTo>
                  <a:lnTo>
                    <a:pt x="93852" y="146557"/>
                  </a:lnTo>
                  <a:lnTo>
                    <a:pt x="5334" y="149732"/>
                  </a:lnTo>
                  <a:lnTo>
                    <a:pt x="0" y="1143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3680332" y="3790568"/>
              <a:ext cx="146685" cy="151765"/>
            </a:xfrm>
            <a:custGeom>
              <a:avLst/>
              <a:gdLst/>
              <a:ahLst/>
              <a:cxnLst/>
              <a:rect l="l" t="t" r="r" b="b"/>
              <a:pathLst>
                <a:path w="146685" h="151764">
                  <a:moveTo>
                    <a:pt x="89280" y="0"/>
                  </a:moveTo>
                  <a:lnTo>
                    <a:pt x="49656" y="1142"/>
                  </a:lnTo>
                  <a:lnTo>
                    <a:pt x="0" y="151383"/>
                  </a:lnTo>
                  <a:lnTo>
                    <a:pt x="36321" y="150367"/>
                  </a:lnTo>
                  <a:lnTo>
                    <a:pt x="45719" y="116966"/>
                  </a:lnTo>
                  <a:lnTo>
                    <a:pt x="98551" y="115442"/>
                  </a:lnTo>
                  <a:lnTo>
                    <a:pt x="134241" y="115442"/>
                  </a:lnTo>
                  <a:lnTo>
                    <a:pt x="124745" y="91058"/>
                  </a:lnTo>
                  <a:lnTo>
                    <a:pt x="52069" y="91058"/>
                  </a:lnTo>
                  <a:lnTo>
                    <a:pt x="66801" y="40258"/>
                  </a:lnTo>
                  <a:lnTo>
                    <a:pt x="68071" y="35940"/>
                  </a:lnTo>
                  <a:lnTo>
                    <a:pt x="68706" y="31495"/>
                  </a:lnTo>
                  <a:lnTo>
                    <a:pt x="68961" y="27177"/>
                  </a:lnTo>
                  <a:lnTo>
                    <a:pt x="99865" y="27177"/>
                  </a:lnTo>
                  <a:lnTo>
                    <a:pt x="89280" y="0"/>
                  </a:lnTo>
                  <a:close/>
                </a:path>
                <a:path w="146685" h="151764">
                  <a:moveTo>
                    <a:pt x="134241" y="115442"/>
                  </a:moveTo>
                  <a:lnTo>
                    <a:pt x="98551" y="115442"/>
                  </a:lnTo>
                  <a:lnTo>
                    <a:pt x="110108" y="148081"/>
                  </a:lnTo>
                  <a:lnTo>
                    <a:pt x="146557" y="147065"/>
                  </a:lnTo>
                  <a:lnTo>
                    <a:pt x="134241" y="115442"/>
                  </a:lnTo>
                  <a:close/>
                </a:path>
                <a:path w="146685" h="151764">
                  <a:moveTo>
                    <a:pt x="99865" y="27177"/>
                  </a:moveTo>
                  <a:lnTo>
                    <a:pt x="69850" y="27177"/>
                  </a:lnTo>
                  <a:lnTo>
                    <a:pt x="70484" y="32257"/>
                  </a:lnTo>
                  <a:lnTo>
                    <a:pt x="71374" y="36702"/>
                  </a:lnTo>
                  <a:lnTo>
                    <a:pt x="72643" y="40385"/>
                  </a:lnTo>
                  <a:lnTo>
                    <a:pt x="90169" y="89915"/>
                  </a:lnTo>
                  <a:lnTo>
                    <a:pt x="52069" y="91058"/>
                  </a:lnTo>
                  <a:lnTo>
                    <a:pt x="124745" y="91058"/>
                  </a:lnTo>
                  <a:lnTo>
                    <a:pt x="99865" y="2717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3680332" y="3790568"/>
              <a:ext cx="146685" cy="151765"/>
            </a:xfrm>
            <a:custGeom>
              <a:avLst/>
              <a:gdLst/>
              <a:ahLst/>
              <a:cxnLst/>
              <a:rect l="l" t="t" r="r" b="b"/>
              <a:pathLst>
                <a:path w="146685" h="151764">
                  <a:moveTo>
                    <a:pt x="68961" y="27177"/>
                  </a:moveTo>
                  <a:lnTo>
                    <a:pt x="68706" y="31495"/>
                  </a:lnTo>
                  <a:lnTo>
                    <a:pt x="68071" y="35940"/>
                  </a:lnTo>
                  <a:lnTo>
                    <a:pt x="66801" y="40258"/>
                  </a:lnTo>
                  <a:lnTo>
                    <a:pt x="52069" y="91058"/>
                  </a:lnTo>
                  <a:lnTo>
                    <a:pt x="90169" y="89915"/>
                  </a:lnTo>
                  <a:lnTo>
                    <a:pt x="72643" y="40385"/>
                  </a:lnTo>
                  <a:lnTo>
                    <a:pt x="71374" y="36702"/>
                  </a:lnTo>
                  <a:lnTo>
                    <a:pt x="70484" y="32257"/>
                  </a:lnTo>
                  <a:lnTo>
                    <a:pt x="69850" y="27177"/>
                  </a:lnTo>
                  <a:lnTo>
                    <a:pt x="68961" y="27177"/>
                  </a:lnTo>
                  <a:close/>
                </a:path>
                <a:path w="146685" h="151764">
                  <a:moveTo>
                    <a:pt x="49656" y="1142"/>
                  </a:moveTo>
                  <a:lnTo>
                    <a:pt x="89280" y="0"/>
                  </a:lnTo>
                  <a:lnTo>
                    <a:pt x="146557" y="147065"/>
                  </a:lnTo>
                  <a:lnTo>
                    <a:pt x="110108" y="148081"/>
                  </a:lnTo>
                  <a:lnTo>
                    <a:pt x="98551" y="115442"/>
                  </a:lnTo>
                  <a:lnTo>
                    <a:pt x="45719" y="116966"/>
                  </a:lnTo>
                  <a:lnTo>
                    <a:pt x="36321" y="150367"/>
                  </a:lnTo>
                  <a:lnTo>
                    <a:pt x="0" y="151383"/>
                  </a:lnTo>
                  <a:lnTo>
                    <a:pt x="49656" y="1142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3834130" y="3785869"/>
              <a:ext cx="118745" cy="150495"/>
            </a:xfrm>
            <a:custGeom>
              <a:avLst/>
              <a:gdLst/>
              <a:ahLst/>
              <a:cxnLst/>
              <a:rect l="l" t="t" r="r" b="b"/>
              <a:pathLst>
                <a:path w="118745" h="150495">
                  <a:moveTo>
                    <a:pt x="118110" y="0"/>
                  </a:moveTo>
                  <a:lnTo>
                    <a:pt x="0" y="2920"/>
                  </a:lnTo>
                  <a:lnTo>
                    <a:pt x="635" y="30098"/>
                  </a:lnTo>
                  <a:lnTo>
                    <a:pt x="42799" y="29082"/>
                  </a:lnTo>
                  <a:lnTo>
                    <a:pt x="45720" y="150494"/>
                  </a:lnTo>
                  <a:lnTo>
                    <a:pt x="79375" y="149605"/>
                  </a:lnTo>
                  <a:lnTo>
                    <a:pt x="76454" y="28320"/>
                  </a:lnTo>
                  <a:lnTo>
                    <a:pt x="118745" y="27177"/>
                  </a:lnTo>
                  <a:lnTo>
                    <a:pt x="11811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834130" y="3785869"/>
              <a:ext cx="118745" cy="150495"/>
            </a:xfrm>
            <a:custGeom>
              <a:avLst/>
              <a:gdLst/>
              <a:ahLst/>
              <a:cxnLst/>
              <a:rect l="l" t="t" r="r" b="b"/>
              <a:pathLst>
                <a:path w="118745" h="150495">
                  <a:moveTo>
                    <a:pt x="0" y="2920"/>
                  </a:moveTo>
                  <a:lnTo>
                    <a:pt x="118110" y="0"/>
                  </a:lnTo>
                  <a:lnTo>
                    <a:pt x="118745" y="27177"/>
                  </a:lnTo>
                  <a:lnTo>
                    <a:pt x="76454" y="28320"/>
                  </a:lnTo>
                  <a:lnTo>
                    <a:pt x="79375" y="149605"/>
                  </a:lnTo>
                  <a:lnTo>
                    <a:pt x="45720" y="150494"/>
                  </a:lnTo>
                  <a:lnTo>
                    <a:pt x="42799" y="29082"/>
                  </a:lnTo>
                  <a:lnTo>
                    <a:pt x="635" y="30098"/>
                  </a:lnTo>
                  <a:lnTo>
                    <a:pt x="0" y="292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964431" y="3782948"/>
              <a:ext cx="139700" cy="150495"/>
            </a:xfrm>
            <a:custGeom>
              <a:avLst/>
              <a:gdLst/>
              <a:ahLst/>
              <a:cxnLst/>
              <a:rect l="l" t="t" r="r" b="b"/>
              <a:pathLst>
                <a:path w="139700" h="150495">
                  <a:moveTo>
                    <a:pt x="139700" y="0"/>
                  </a:moveTo>
                  <a:lnTo>
                    <a:pt x="104775" y="634"/>
                  </a:lnTo>
                  <a:lnTo>
                    <a:pt x="74294" y="109855"/>
                  </a:lnTo>
                  <a:lnTo>
                    <a:pt x="73405" y="114934"/>
                  </a:lnTo>
                  <a:lnTo>
                    <a:pt x="73025" y="119506"/>
                  </a:lnTo>
                  <a:lnTo>
                    <a:pt x="72389" y="119506"/>
                  </a:lnTo>
                  <a:lnTo>
                    <a:pt x="71881" y="115315"/>
                  </a:lnTo>
                  <a:lnTo>
                    <a:pt x="70865" y="110362"/>
                  </a:lnTo>
                  <a:lnTo>
                    <a:pt x="36067" y="1905"/>
                  </a:lnTo>
                  <a:lnTo>
                    <a:pt x="0" y="2667"/>
                  </a:lnTo>
                  <a:lnTo>
                    <a:pt x="53466" y="150240"/>
                  </a:lnTo>
                  <a:lnTo>
                    <a:pt x="91312" y="149606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964431" y="3782948"/>
              <a:ext cx="139700" cy="150495"/>
            </a:xfrm>
            <a:custGeom>
              <a:avLst/>
              <a:gdLst/>
              <a:ahLst/>
              <a:cxnLst/>
              <a:rect l="l" t="t" r="r" b="b"/>
              <a:pathLst>
                <a:path w="139700" h="150495">
                  <a:moveTo>
                    <a:pt x="0" y="2667"/>
                  </a:moveTo>
                  <a:lnTo>
                    <a:pt x="69087" y="104775"/>
                  </a:lnTo>
                  <a:lnTo>
                    <a:pt x="72389" y="119506"/>
                  </a:lnTo>
                  <a:lnTo>
                    <a:pt x="73025" y="119506"/>
                  </a:lnTo>
                  <a:lnTo>
                    <a:pt x="73405" y="114934"/>
                  </a:lnTo>
                  <a:lnTo>
                    <a:pt x="74294" y="109855"/>
                  </a:lnTo>
                  <a:lnTo>
                    <a:pt x="75945" y="104267"/>
                  </a:lnTo>
                  <a:lnTo>
                    <a:pt x="104775" y="634"/>
                  </a:lnTo>
                  <a:lnTo>
                    <a:pt x="139700" y="0"/>
                  </a:lnTo>
                  <a:lnTo>
                    <a:pt x="91312" y="149606"/>
                  </a:lnTo>
                  <a:lnTo>
                    <a:pt x="53466" y="150240"/>
                  </a:lnTo>
                  <a:lnTo>
                    <a:pt x="0" y="2667"/>
                  </a:lnTo>
                  <a:close/>
                </a:path>
              </a:pathLst>
            </a:custGeom>
            <a:ln w="10159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4117086" y="3781933"/>
              <a:ext cx="60960" cy="149860"/>
            </a:xfrm>
            <a:custGeom>
              <a:avLst/>
              <a:gdLst/>
              <a:ahLst/>
              <a:cxnLst/>
              <a:rect l="l" t="t" r="r" b="b"/>
              <a:pathLst>
                <a:path w="60960" h="149860">
                  <a:moveTo>
                    <a:pt x="58292" y="0"/>
                  </a:moveTo>
                  <a:lnTo>
                    <a:pt x="0" y="889"/>
                  </a:lnTo>
                  <a:lnTo>
                    <a:pt x="380" y="26797"/>
                  </a:lnTo>
                  <a:lnTo>
                    <a:pt x="12826" y="26543"/>
                  </a:lnTo>
                  <a:lnTo>
                    <a:pt x="14224" y="123444"/>
                  </a:lnTo>
                  <a:lnTo>
                    <a:pt x="1777" y="123571"/>
                  </a:lnTo>
                  <a:lnTo>
                    <a:pt x="2159" y="149479"/>
                  </a:lnTo>
                  <a:lnTo>
                    <a:pt x="60578" y="148590"/>
                  </a:lnTo>
                  <a:lnTo>
                    <a:pt x="60198" y="122682"/>
                  </a:lnTo>
                  <a:lnTo>
                    <a:pt x="47751" y="122936"/>
                  </a:lnTo>
                  <a:lnTo>
                    <a:pt x="46354" y="26035"/>
                  </a:lnTo>
                  <a:lnTo>
                    <a:pt x="58674" y="25908"/>
                  </a:lnTo>
                  <a:lnTo>
                    <a:pt x="5829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4117086" y="3781933"/>
              <a:ext cx="60960" cy="149860"/>
            </a:xfrm>
            <a:custGeom>
              <a:avLst/>
              <a:gdLst/>
              <a:ahLst/>
              <a:cxnLst/>
              <a:rect l="l" t="t" r="r" b="b"/>
              <a:pathLst>
                <a:path w="60960" h="149860">
                  <a:moveTo>
                    <a:pt x="0" y="889"/>
                  </a:moveTo>
                  <a:lnTo>
                    <a:pt x="58292" y="0"/>
                  </a:lnTo>
                  <a:lnTo>
                    <a:pt x="58674" y="25908"/>
                  </a:lnTo>
                  <a:lnTo>
                    <a:pt x="46354" y="26035"/>
                  </a:lnTo>
                  <a:lnTo>
                    <a:pt x="47751" y="122936"/>
                  </a:lnTo>
                  <a:lnTo>
                    <a:pt x="60198" y="122682"/>
                  </a:lnTo>
                  <a:lnTo>
                    <a:pt x="60578" y="148590"/>
                  </a:lnTo>
                  <a:lnTo>
                    <a:pt x="2159" y="149479"/>
                  </a:lnTo>
                  <a:lnTo>
                    <a:pt x="1777" y="123571"/>
                  </a:lnTo>
                  <a:lnTo>
                    <a:pt x="14224" y="123444"/>
                  </a:lnTo>
                  <a:lnTo>
                    <a:pt x="12826" y="26543"/>
                  </a:lnTo>
                  <a:lnTo>
                    <a:pt x="380" y="26797"/>
                  </a:lnTo>
                  <a:lnTo>
                    <a:pt x="0" y="889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4192905" y="3780790"/>
              <a:ext cx="75565" cy="152400"/>
            </a:xfrm>
            <a:custGeom>
              <a:avLst/>
              <a:gdLst/>
              <a:ahLst/>
              <a:cxnLst/>
              <a:rect l="l" t="t" r="r" b="b"/>
              <a:pathLst>
                <a:path w="75564" h="152400">
                  <a:moveTo>
                    <a:pt x="74295" y="0"/>
                  </a:moveTo>
                  <a:lnTo>
                    <a:pt x="40894" y="381"/>
                  </a:lnTo>
                  <a:lnTo>
                    <a:pt x="41910" y="88773"/>
                  </a:lnTo>
                  <a:lnTo>
                    <a:pt x="40647" y="103630"/>
                  </a:lnTo>
                  <a:lnTo>
                    <a:pt x="36480" y="114284"/>
                  </a:lnTo>
                  <a:lnTo>
                    <a:pt x="29408" y="120723"/>
                  </a:lnTo>
                  <a:lnTo>
                    <a:pt x="19431" y="122936"/>
                  </a:lnTo>
                  <a:lnTo>
                    <a:pt x="12319" y="123062"/>
                  </a:lnTo>
                  <a:lnTo>
                    <a:pt x="5842" y="120904"/>
                  </a:lnTo>
                  <a:lnTo>
                    <a:pt x="0" y="116712"/>
                  </a:lnTo>
                  <a:lnTo>
                    <a:pt x="381" y="148082"/>
                  </a:lnTo>
                  <a:lnTo>
                    <a:pt x="7112" y="150749"/>
                  </a:lnTo>
                  <a:lnTo>
                    <a:pt x="14350" y="152019"/>
                  </a:lnTo>
                  <a:lnTo>
                    <a:pt x="22098" y="151892"/>
                  </a:lnTo>
                  <a:lnTo>
                    <a:pt x="61975" y="135509"/>
                  </a:lnTo>
                  <a:lnTo>
                    <a:pt x="75311" y="89662"/>
                  </a:lnTo>
                  <a:lnTo>
                    <a:pt x="7429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4192905" y="3780790"/>
              <a:ext cx="75565" cy="152400"/>
            </a:xfrm>
            <a:custGeom>
              <a:avLst/>
              <a:gdLst/>
              <a:ahLst/>
              <a:cxnLst/>
              <a:rect l="l" t="t" r="r" b="b"/>
              <a:pathLst>
                <a:path w="75564" h="152400">
                  <a:moveTo>
                    <a:pt x="40894" y="381"/>
                  </a:moveTo>
                  <a:lnTo>
                    <a:pt x="74295" y="0"/>
                  </a:lnTo>
                  <a:lnTo>
                    <a:pt x="75311" y="89662"/>
                  </a:lnTo>
                  <a:lnTo>
                    <a:pt x="74620" y="103737"/>
                  </a:lnTo>
                  <a:lnTo>
                    <a:pt x="54405" y="142587"/>
                  </a:lnTo>
                  <a:lnTo>
                    <a:pt x="14350" y="152019"/>
                  </a:lnTo>
                  <a:lnTo>
                    <a:pt x="7112" y="150749"/>
                  </a:lnTo>
                  <a:lnTo>
                    <a:pt x="381" y="148082"/>
                  </a:lnTo>
                  <a:lnTo>
                    <a:pt x="0" y="116712"/>
                  </a:lnTo>
                  <a:lnTo>
                    <a:pt x="5842" y="120904"/>
                  </a:lnTo>
                  <a:lnTo>
                    <a:pt x="12319" y="123062"/>
                  </a:lnTo>
                  <a:lnTo>
                    <a:pt x="41910" y="88773"/>
                  </a:lnTo>
                  <a:lnTo>
                    <a:pt x="40894" y="381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4292092" y="3779900"/>
              <a:ext cx="146685" cy="149225"/>
            </a:xfrm>
            <a:custGeom>
              <a:avLst/>
              <a:gdLst/>
              <a:ahLst/>
              <a:cxnLst/>
              <a:rect l="l" t="t" r="r" b="b"/>
              <a:pathLst>
                <a:path w="146685" h="149225">
                  <a:moveTo>
                    <a:pt x="92837" y="0"/>
                  </a:moveTo>
                  <a:lnTo>
                    <a:pt x="53212" y="254"/>
                  </a:lnTo>
                  <a:lnTo>
                    <a:pt x="0" y="149225"/>
                  </a:lnTo>
                  <a:lnTo>
                    <a:pt x="36322" y="148971"/>
                  </a:lnTo>
                  <a:lnTo>
                    <a:pt x="46609" y="115824"/>
                  </a:lnTo>
                  <a:lnTo>
                    <a:pt x="134790" y="115569"/>
                  </a:lnTo>
                  <a:lnTo>
                    <a:pt x="125569" y="90169"/>
                  </a:lnTo>
                  <a:lnTo>
                    <a:pt x="53594" y="90169"/>
                  </a:lnTo>
                  <a:lnTo>
                    <a:pt x="69342" y="39624"/>
                  </a:lnTo>
                  <a:lnTo>
                    <a:pt x="70738" y="35306"/>
                  </a:lnTo>
                  <a:lnTo>
                    <a:pt x="71628" y="30987"/>
                  </a:lnTo>
                  <a:lnTo>
                    <a:pt x="71882" y="26669"/>
                  </a:lnTo>
                  <a:lnTo>
                    <a:pt x="102518" y="26669"/>
                  </a:lnTo>
                  <a:lnTo>
                    <a:pt x="92837" y="0"/>
                  </a:lnTo>
                  <a:close/>
                </a:path>
                <a:path w="146685" h="149225">
                  <a:moveTo>
                    <a:pt x="134790" y="115569"/>
                  </a:moveTo>
                  <a:lnTo>
                    <a:pt x="99441" y="115569"/>
                  </a:lnTo>
                  <a:lnTo>
                    <a:pt x="110236" y="148590"/>
                  </a:lnTo>
                  <a:lnTo>
                    <a:pt x="146685" y="148336"/>
                  </a:lnTo>
                  <a:lnTo>
                    <a:pt x="134790" y="115569"/>
                  </a:lnTo>
                  <a:close/>
                </a:path>
                <a:path w="146685" h="149225">
                  <a:moveTo>
                    <a:pt x="102518" y="26669"/>
                  </a:moveTo>
                  <a:lnTo>
                    <a:pt x="72771" y="26669"/>
                  </a:lnTo>
                  <a:lnTo>
                    <a:pt x="73279" y="31876"/>
                  </a:lnTo>
                  <a:lnTo>
                    <a:pt x="74041" y="36322"/>
                  </a:lnTo>
                  <a:lnTo>
                    <a:pt x="75311" y="40005"/>
                  </a:lnTo>
                  <a:lnTo>
                    <a:pt x="91567" y="89916"/>
                  </a:lnTo>
                  <a:lnTo>
                    <a:pt x="53594" y="90169"/>
                  </a:lnTo>
                  <a:lnTo>
                    <a:pt x="125569" y="90169"/>
                  </a:lnTo>
                  <a:lnTo>
                    <a:pt x="102518" y="2666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4292092" y="3779900"/>
              <a:ext cx="146685" cy="149225"/>
            </a:xfrm>
            <a:custGeom>
              <a:avLst/>
              <a:gdLst/>
              <a:ahLst/>
              <a:cxnLst/>
              <a:rect l="l" t="t" r="r" b="b"/>
              <a:pathLst>
                <a:path w="146685" h="149225">
                  <a:moveTo>
                    <a:pt x="71882" y="26669"/>
                  </a:moveTo>
                  <a:lnTo>
                    <a:pt x="71628" y="30987"/>
                  </a:lnTo>
                  <a:lnTo>
                    <a:pt x="70738" y="35306"/>
                  </a:lnTo>
                  <a:lnTo>
                    <a:pt x="69342" y="39624"/>
                  </a:lnTo>
                  <a:lnTo>
                    <a:pt x="53594" y="90169"/>
                  </a:lnTo>
                  <a:lnTo>
                    <a:pt x="91567" y="89916"/>
                  </a:lnTo>
                  <a:lnTo>
                    <a:pt x="75311" y="40005"/>
                  </a:lnTo>
                  <a:lnTo>
                    <a:pt x="74041" y="36322"/>
                  </a:lnTo>
                  <a:lnTo>
                    <a:pt x="73279" y="31876"/>
                  </a:lnTo>
                  <a:lnTo>
                    <a:pt x="72771" y="26669"/>
                  </a:lnTo>
                  <a:lnTo>
                    <a:pt x="71882" y="26669"/>
                  </a:lnTo>
                  <a:close/>
                </a:path>
                <a:path w="146685" h="149225">
                  <a:moveTo>
                    <a:pt x="53212" y="254"/>
                  </a:moveTo>
                  <a:lnTo>
                    <a:pt x="92837" y="0"/>
                  </a:lnTo>
                  <a:lnTo>
                    <a:pt x="146685" y="148336"/>
                  </a:lnTo>
                  <a:lnTo>
                    <a:pt x="110236" y="148590"/>
                  </a:lnTo>
                  <a:lnTo>
                    <a:pt x="99441" y="115569"/>
                  </a:lnTo>
                  <a:lnTo>
                    <a:pt x="46609" y="115824"/>
                  </a:lnTo>
                  <a:lnTo>
                    <a:pt x="36322" y="148971"/>
                  </a:lnTo>
                  <a:lnTo>
                    <a:pt x="0" y="149225"/>
                  </a:lnTo>
                  <a:lnTo>
                    <a:pt x="53212" y="254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4455921" y="3776979"/>
              <a:ext cx="102235" cy="153670"/>
            </a:xfrm>
            <a:custGeom>
              <a:avLst/>
              <a:gdLst/>
              <a:ahLst/>
              <a:cxnLst/>
              <a:rect l="l" t="t" r="r" b="b"/>
              <a:pathLst>
                <a:path w="102235" h="153670">
                  <a:moveTo>
                    <a:pt x="66039" y="0"/>
                  </a:moveTo>
                  <a:lnTo>
                    <a:pt x="58292" y="0"/>
                  </a:lnTo>
                  <a:lnTo>
                    <a:pt x="50418" y="0"/>
                  </a:lnTo>
                  <a:lnTo>
                    <a:pt x="42925" y="889"/>
                  </a:lnTo>
                  <a:lnTo>
                    <a:pt x="7747" y="18669"/>
                  </a:lnTo>
                  <a:lnTo>
                    <a:pt x="0" y="36449"/>
                  </a:lnTo>
                  <a:lnTo>
                    <a:pt x="0" y="44196"/>
                  </a:lnTo>
                  <a:lnTo>
                    <a:pt x="19351" y="79105"/>
                  </a:lnTo>
                  <a:lnTo>
                    <a:pt x="43433" y="90805"/>
                  </a:lnTo>
                  <a:lnTo>
                    <a:pt x="51307" y="94488"/>
                  </a:lnTo>
                  <a:lnTo>
                    <a:pt x="66801" y="109474"/>
                  </a:lnTo>
                  <a:lnTo>
                    <a:pt x="66801" y="114427"/>
                  </a:lnTo>
                  <a:lnTo>
                    <a:pt x="45847" y="127381"/>
                  </a:lnTo>
                  <a:lnTo>
                    <a:pt x="34416" y="127381"/>
                  </a:lnTo>
                  <a:lnTo>
                    <a:pt x="27304" y="126111"/>
                  </a:lnTo>
                  <a:lnTo>
                    <a:pt x="13207" y="121158"/>
                  </a:lnTo>
                  <a:lnTo>
                    <a:pt x="6730" y="117348"/>
                  </a:lnTo>
                  <a:lnTo>
                    <a:pt x="635" y="112268"/>
                  </a:lnTo>
                  <a:lnTo>
                    <a:pt x="762" y="145542"/>
                  </a:lnTo>
                  <a:lnTo>
                    <a:pt x="6095" y="148209"/>
                  </a:lnTo>
                  <a:lnTo>
                    <a:pt x="12573" y="150368"/>
                  </a:lnTo>
                  <a:lnTo>
                    <a:pt x="27177" y="153035"/>
                  </a:lnTo>
                  <a:lnTo>
                    <a:pt x="35051" y="153670"/>
                  </a:lnTo>
                  <a:lnTo>
                    <a:pt x="51053" y="153670"/>
                  </a:lnTo>
                  <a:lnTo>
                    <a:pt x="90042" y="140335"/>
                  </a:lnTo>
                  <a:lnTo>
                    <a:pt x="102107" y="117602"/>
                  </a:lnTo>
                  <a:lnTo>
                    <a:pt x="102107" y="103251"/>
                  </a:lnTo>
                  <a:lnTo>
                    <a:pt x="74675" y="69088"/>
                  </a:lnTo>
                  <a:lnTo>
                    <a:pt x="59054" y="62230"/>
                  </a:lnTo>
                  <a:lnTo>
                    <a:pt x="48132" y="57150"/>
                  </a:lnTo>
                  <a:lnTo>
                    <a:pt x="35178" y="43815"/>
                  </a:lnTo>
                  <a:lnTo>
                    <a:pt x="35178" y="39116"/>
                  </a:lnTo>
                  <a:lnTo>
                    <a:pt x="56387" y="26289"/>
                  </a:lnTo>
                  <a:lnTo>
                    <a:pt x="65912" y="26543"/>
                  </a:lnTo>
                  <a:lnTo>
                    <a:pt x="75183" y="27940"/>
                  </a:lnTo>
                  <a:lnTo>
                    <a:pt x="84327" y="30734"/>
                  </a:lnTo>
                  <a:lnTo>
                    <a:pt x="90297" y="33401"/>
                  </a:lnTo>
                  <a:lnTo>
                    <a:pt x="95503" y="36576"/>
                  </a:lnTo>
                  <a:lnTo>
                    <a:pt x="95376" y="5588"/>
                  </a:lnTo>
                  <a:lnTo>
                    <a:pt x="90424" y="3683"/>
                  </a:lnTo>
                  <a:lnTo>
                    <a:pt x="84836" y="2286"/>
                  </a:lnTo>
                  <a:lnTo>
                    <a:pt x="72898" y="381"/>
                  </a:lnTo>
                  <a:lnTo>
                    <a:pt x="6603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4455921" y="3776979"/>
              <a:ext cx="102235" cy="153670"/>
            </a:xfrm>
            <a:custGeom>
              <a:avLst/>
              <a:gdLst/>
              <a:ahLst/>
              <a:cxnLst/>
              <a:rect l="l" t="t" r="r" b="b"/>
              <a:pathLst>
                <a:path w="102235" h="153670">
                  <a:moveTo>
                    <a:pt x="58292" y="0"/>
                  </a:moveTo>
                  <a:lnTo>
                    <a:pt x="66039" y="0"/>
                  </a:lnTo>
                  <a:lnTo>
                    <a:pt x="72898" y="381"/>
                  </a:lnTo>
                  <a:lnTo>
                    <a:pt x="78866" y="1397"/>
                  </a:lnTo>
                  <a:lnTo>
                    <a:pt x="84836" y="2286"/>
                  </a:lnTo>
                  <a:lnTo>
                    <a:pt x="90424" y="3683"/>
                  </a:lnTo>
                  <a:lnTo>
                    <a:pt x="95376" y="5588"/>
                  </a:lnTo>
                  <a:lnTo>
                    <a:pt x="95503" y="36576"/>
                  </a:lnTo>
                  <a:lnTo>
                    <a:pt x="92963" y="34925"/>
                  </a:lnTo>
                  <a:lnTo>
                    <a:pt x="90297" y="33401"/>
                  </a:lnTo>
                  <a:lnTo>
                    <a:pt x="87375" y="32004"/>
                  </a:lnTo>
                  <a:lnTo>
                    <a:pt x="84327" y="30734"/>
                  </a:lnTo>
                  <a:lnTo>
                    <a:pt x="81406" y="29718"/>
                  </a:lnTo>
                  <a:lnTo>
                    <a:pt x="78231" y="28829"/>
                  </a:lnTo>
                  <a:lnTo>
                    <a:pt x="75183" y="27940"/>
                  </a:lnTo>
                  <a:lnTo>
                    <a:pt x="72008" y="27305"/>
                  </a:lnTo>
                  <a:lnTo>
                    <a:pt x="68961" y="26924"/>
                  </a:lnTo>
                  <a:lnTo>
                    <a:pt x="65912" y="26543"/>
                  </a:lnTo>
                  <a:lnTo>
                    <a:pt x="62991" y="26289"/>
                  </a:lnTo>
                  <a:lnTo>
                    <a:pt x="60198" y="26289"/>
                  </a:lnTo>
                  <a:lnTo>
                    <a:pt x="56387" y="26289"/>
                  </a:lnTo>
                  <a:lnTo>
                    <a:pt x="52958" y="26670"/>
                  </a:lnTo>
                  <a:lnTo>
                    <a:pt x="49783" y="27432"/>
                  </a:lnTo>
                  <a:lnTo>
                    <a:pt x="46736" y="28067"/>
                  </a:lnTo>
                  <a:lnTo>
                    <a:pt x="44068" y="29083"/>
                  </a:lnTo>
                  <a:lnTo>
                    <a:pt x="41910" y="30480"/>
                  </a:lnTo>
                  <a:lnTo>
                    <a:pt x="39877" y="31750"/>
                  </a:lnTo>
                  <a:lnTo>
                    <a:pt x="38100" y="33401"/>
                  </a:lnTo>
                  <a:lnTo>
                    <a:pt x="36956" y="35179"/>
                  </a:lnTo>
                  <a:lnTo>
                    <a:pt x="35813" y="36957"/>
                  </a:lnTo>
                  <a:lnTo>
                    <a:pt x="35178" y="39116"/>
                  </a:lnTo>
                  <a:lnTo>
                    <a:pt x="35178" y="41402"/>
                  </a:lnTo>
                  <a:lnTo>
                    <a:pt x="35178" y="43815"/>
                  </a:lnTo>
                  <a:lnTo>
                    <a:pt x="35940" y="46101"/>
                  </a:lnTo>
                  <a:lnTo>
                    <a:pt x="37211" y="48006"/>
                  </a:lnTo>
                  <a:lnTo>
                    <a:pt x="38480" y="50038"/>
                  </a:lnTo>
                  <a:lnTo>
                    <a:pt x="51688" y="58801"/>
                  </a:lnTo>
                  <a:lnTo>
                    <a:pt x="55117" y="60452"/>
                  </a:lnTo>
                  <a:lnTo>
                    <a:pt x="59054" y="62230"/>
                  </a:lnTo>
                  <a:lnTo>
                    <a:pt x="63373" y="64008"/>
                  </a:lnTo>
                  <a:lnTo>
                    <a:pt x="69341" y="66548"/>
                  </a:lnTo>
                  <a:lnTo>
                    <a:pt x="74675" y="69088"/>
                  </a:lnTo>
                  <a:lnTo>
                    <a:pt x="79375" y="71882"/>
                  </a:lnTo>
                  <a:lnTo>
                    <a:pt x="84074" y="74676"/>
                  </a:lnTo>
                  <a:lnTo>
                    <a:pt x="88137" y="77851"/>
                  </a:lnTo>
                  <a:lnTo>
                    <a:pt x="91566" y="81407"/>
                  </a:lnTo>
                  <a:lnTo>
                    <a:pt x="94995" y="84963"/>
                  </a:lnTo>
                  <a:lnTo>
                    <a:pt x="97536" y="88900"/>
                  </a:lnTo>
                  <a:lnTo>
                    <a:pt x="99313" y="93472"/>
                  </a:lnTo>
                  <a:lnTo>
                    <a:pt x="101218" y="98044"/>
                  </a:lnTo>
                  <a:lnTo>
                    <a:pt x="102107" y="103251"/>
                  </a:lnTo>
                  <a:lnTo>
                    <a:pt x="102107" y="109220"/>
                  </a:lnTo>
                  <a:lnTo>
                    <a:pt x="102107" y="117602"/>
                  </a:lnTo>
                  <a:lnTo>
                    <a:pt x="100583" y="124587"/>
                  </a:lnTo>
                  <a:lnTo>
                    <a:pt x="97408" y="130175"/>
                  </a:lnTo>
                  <a:lnTo>
                    <a:pt x="94233" y="135763"/>
                  </a:lnTo>
                  <a:lnTo>
                    <a:pt x="65786" y="151384"/>
                  </a:lnTo>
                  <a:lnTo>
                    <a:pt x="58674" y="152908"/>
                  </a:lnTo>
                  <a:lnTo>
                    <a:pt x="51053" y="153670"/>
                  </a:lnTo>
                  <a:lnTo>
                    <a:pt x="43179" y="153670"/>
                  </a:lnTo>
                  <a:lnTo>
                    <a:pt x="35051" y="153670"/>
                  </a:lnTo>
                  <a:lnTo>
                    <a:pt x="27177" y="153035"/>
                  </a:lnTo>
                  <a:lnTo>
                    <a:pt x="19812" y="151638"/>
                  </a:lnTo>
                  <a:lnTo>
                    <a:pt x="12573" y="150368"/>
                  </a:lnTo>
                  <a:lnTo>
                    <a:pt x="6095" y="148209"/>
                  </a:lnTo>
                  <a:lnTo>
                    <a:pt x="762" y="145542"/>
                  </a:lnTo>
                  <a:lnTo>
                    <a:pt x="635" y="112268"/>
                  </a:lnTo>
                  <a:lnTo>
                    <a:pt x="6730" y="117348"/>
                  </a:lnTo>
                  <a:lnTo>
                    <a:pt x="13207" y="121158"/>
                  </a:lnTo>
                  <a:lnTo>
                    <a:pt x="20319" y="123698"/>
                  </a:lnTo>
                  <a:lnTo>
                    <a:pt x="27304" y="126111"/>
                  </a:lnTo>
                  <a:lnTo>
                    <a:pt x="34416" y="127381"/>
                  </a:lnTo>
                  <a:lnTo>
                    <a:pt x="41655" y="127381"/>
                  </a:lnTo>
                  <a:lnTo>
                    <a:pt x="45847" y="127381"/>
                  </a:lnTo>
                  <a:lnTo>
                    <a:pt x="49529" y="127000"/>
                  </a:lnTo>
                  <a:lnTo>
                    <a:pt x="52704" y="126238"/>
                  </a:lnTo>
                  <a:lnTo>
                    <a:pt x="55879" y="125476"/>
                  </a:lnTo>
                  <a:lnTo>
                    <a:pt x="65277" y="118237"/>
                  </a:lnTo>
                  <a:lnTo>
                    <a:pt x="66293" y="116459"/>
                  </a:lnTo>
                  <a:lnTo>
                    <a:pt x="66801" y="114427"/>
                  </a:lnTo>
                  <a:lnTo>
                    <a:pt x="66801" y="112268"/>
                  </a:lnTo>
                  <a:lnTo>
                    <a:pt x="66801" y="109474"/>
                  </a:lnTo>
                  <a:lnTo>
                    <a:pt x="66039" y="106807"/>
                  </a:lnTo>
                  <a:lnTo>
                    <a:pt x="64388" y="104521"/>
                  </a:lnTo>
                  <a:lnTo>
                    <a:pt x="62737" y="102235"/>
                  </a:lnTo>
                  <a:lnTo>
                    <a:pt x="60451" y="100203"/>
                  </a:lnTo>
                  <a:lnTo>
                    <a:pt x="57530" y="98298"/>
                  </a:lnTo>
                  <a:lnTo>
                    <a:pt x="54610" y="96266"/>
                  </a:lnTo>
                  <a:lnTo>
                    <a:pt x="51307" y="94488"/>
                  </a:lnTo>
                  <a:lnTo>
                    <a:pt x="47370" y="92710"/>
                  </a:lnTo>
                  <a:lnTo>
                    <a:pt x="43433" y="90805"/>
                  </a:lnTo>
                  <a:lnTo>
                    <a:pt x="8636" y="69469"/>
                  </a:lnTo>
                  <a:lnTo>
                    <a:pt x="0" y="44196"/>
                  </a:lnTo>
                  <a:lnTo>
                    <a:pt x="0" y="36449"/>
                  </a:lnTo>
                  <a:lnTo>
                    <a:pt x="17272" y="10541"/>
                  </a:lnTo>
                  <a:lnTo>
                    <a:pt x="22605" y="6858"/>
                  </a:lnTo>
                  <a:lnTo>
                    <a:pt x="28828" y="4191"/>
                  </a:lnTo>
                  <a:lnTo>
                    <a:pt x="35940" y="2540"/>
                  </a:lnTo>
                  <a:lnTo>
                    <a:pt x="42925" y="889"/>
                  </a:lnTo>
                  <a:lnTo>
                    <a:pt x="50418" y="0"/>
                  </a:lnTo>
                  <a:lnTo>
                    <a:pt x="5829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1" name="object 11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62279" y="4048760"/>
              <a:ext cx="3116580" cy="167640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783839" y="4048760"/>
              <a:ext cx="2105660" cy="167640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094480" y="4048760"/>
              <a:ext cx="1529079" cy="167640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632960" y="4048760"/>
              <a:ext cx="1358900" cy="1676400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201919" y="4048760"/>
              <a:ext cx="2649220" cy="167640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860539" y="4048760"/>
              <a:ext cx="1864359" cy="167640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681480" y="5095240"/>
              <a:ext cx="1816099" cy="79756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020060" y="5097779"/>
              <a:ext cx="584200" cy="79756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126739" y="5095240"/>
              <a:ext cx="1607819" cy="79756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257039" y="5095240"/>
              <a:ext cx="688339" cy="79756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564380" y="5095240"/>
              <a:ext cx="655320" cy="79756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838700" y="5095240"/>
              <a:ext cx="2755900" cy="79756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53440" y="5539740"/>
              <a:ext cx="1221740" cy="68580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663699" y="5542279"/>
              <a:ext cx="502919" cy="685799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755139" y="5539740"/>
              <a:ext cx="2786380" cy="68580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130039" y="5539740"/>
              <a:ext cx="594360" cy="68580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394200" y="5539740"/>
              <a:ext cx="2379979" cy="68580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362700" y="5542279"/>
              <a:ext cx="591820" cy="685799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543039" y="5539740"/>
              <a:ext cx="1790700" cy="685800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961059" y="4596256"/>
              <a:ext cx="2096592" cy="479679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311651" y="4533773"/>
              <a:ext cx="1074673" cy="537337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4613910" y="4740910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280924" y="176021"/>
                  </a:moveTo>
                  <a:lnTo>
                    <a:pt x="129539" y="176021"/>
                  </a:lnTo>
                  <a:lnTo>
                    <a:pt x="164139" y="176240"/>
                  </a:lnTo>
                  <a:lnTo>
                    <a:pt x="199548" y="176910"/>
                  </a:lnTo>
                  <a:lnTo>
                    <a:pt x="235767" y="178057"/>
                  </a:lnTo>
                  <a:lnTo>
                    <a:pt x="272795" y="179704"/>
                  </a:lnTo>
                  <a:lnTo>
                    <a:pt x="276478" y="180085"/>
                  </a:lnTo>
                  <a:lnTo>
                    <a:pt x="278764" y="180085"/>
                  </a:lnTo>
                  <a:lnTo>
                    <a:pt x="280162" y="178688"/>
                  </a:lnTo>
                  <a:lnTo>
                    <a:pt x="280924" y="176021"/>
                  </a:lnTo>
                  <a:close/>
                </a:path>
                <a:path w="285114" h="180339">
                  <a:moveTo>
                    <a:pt x="10413" y="114172"/>
                  </a:moveTo>
                  <a:lnTo>
                    <a:pt x="6730" y="114172"/>
                  </a:lnTo>
                  <a:lnTo>
                    <a:pt x="4572" y="115950"/>
                  </a:lnTo>
                  <a:lnTo>
                    <a:pt x="595" y="155205"/>
                  </a:lnTo>
                  <a:lnTo>
                    <a:pt x="380" y="174116"/>
                  </a:lnTo>
                  <a:lnTo>
                    <a:pt x="380" y="177800"/>
                  </a:lnTo>
                  <a:lnTo>
                    <a:pt x="2793" y="179704"/>
                  </a:lnTo>
                  <a:lnTo>
                    <a:pt x="7492" y="179704"/>
                  </a:lnTo>
                  <a:lnTo>
                    <a:pt x="18801" y="179585"/>
                  </a:lnTo>
                  <a:lnTo>
                    <a:pt x="32718" y="179228"/>
                  </a:lnTo>
                  <a:lnTo>
                    <a:pt x="104028" y="176434"/>
                  </a:lnTo>
                  <a:lnTo>
                    <a:pt x="118064" y="176121"/>
                  </a:lnTo>
                  <a:lnTo>
                    <a:pt x="280924" y="176021"/>
                  </a:lnTo>
                  <a:lnTo>
                    <a:pt x="284067" y="137080"/>
                  </a:lnTo>
                  <a:lnTo>
                    <a:pt x="285114" y="120903"/>
                  </a:lnTo>
                  <a:lnTo>
                    <a:pt x="285114" y="117220"/>
                  </a:lnTo>
                  <a:lnTo>
                    <a:pt x="141477" y="117220"/>
                  </a:lnTo>
                  <a:lnTo>
                    <a:pt x="129260" y="117125"/>
                  </a:lnTo>
                  <a:lnTo>
                    <a:pt x="22800" y="114268"/>
                  </a:lnTo>
                  <a:lnTo>
                    <a:pt x="10413" y="114172"/>
                  </a:lnTo>
                  <a:close/>
                </a:path>
                <a:path w="285114" h="180339">
                  <a:moveTo>
                    <a:pt x="283210" y="114934"/>
                  </a:moveTo>
                  <a:lnTo>
                    <a:pt x="279526" y="114934"/>
                  </a:lnTo>
                  <a:lnTo>
                    <a:pt x="266553" y="115006"/>
                  </a:lnTo>
                  <a:lnTo>
                    <a:pt x="141477" y="117220"/>
                  </a:lnTo>
                  <a:lnTo>
                    <a:pt x="285114" y="117220"/>
                  </a:lnTo>
                  <a:lnTo>
                    <a:pt x="284995" y="116839"/>
                  </a:lnTo>
                  <a:lnTo>
                    <a:pt x="283210" y="114934"/>
                  </a:lnTo>
                  <a:close/>
                </a:path>
                <a:path w="285114" h="180339">
                  <a:moveTo>
                    <a:pt x="280085" y="65404"/>
                  </a:moveTo>
                  <a:lnTo>
                    <a:pt x="129539" y="65404"/>
                  </a:lnTo>
                  <a:lnTo>
                    <a:pt x="143184" y="65545"/>
                  </a:lnTo>
                  <a:lnTo>
                    <a:pt x="262288" y="69457"/>
                  </a:lnTo>
                  <a:lnTo>
                    <a:pt x="276098" y="69595"/>
                  </a:lnTo>
                  <a:lnTo>
                    <a:pt x="278384" y="69595"/>
                  </a:lnTo>
                  <a:lnTo>
                    <a:pt x="279780" y="67944"/>
                  </a:lnTo>
                  <a:lnTo>
                    <a:pt x="280085" y="65404"/>
                  </a:lnTo>
                  <a:close/>
                </a:path>
                <a:path w="285114" h="180339">
                  <a:moveTo>
                    <a:pt x="11175" y="0"/>
                  </a:moveTo>
                  <a:lnTo>
                    <a:pt x="6985" y="0"/>
                  </a:lnTo>
                  <a:lnTo>
                    <a:pt x="4572" y="1904"/>
                  </a:lnTo>
                  <a:lnTo>
                    <a:pt x="238" y="42384"/>
                  </a:lnTo>
                  <a:lnTo>
                    <a:pt x="0" y="60578"/>
                  </a:lnTo>
                  <a:lnTo>
                    <a:pt x="0" y="65785"/>
                  </a:lnTo>
                  <a:lnTo>
                    <a:pt x="2539" y="68452"/>
                  </a:lnTo>
                  <a:lnTo>
                    <a:pt x="7492" y="68452"/>
                  </a:lnTo>
                  <a:lnTo>
                    <a:pt x="18801" y="68357"/>
                  </a:lnTo>
                  <a:lnTo>
                    <a:pt x="118064" y="65500"/>
                  </a:lnTo>
                  <a:lnTo>
                    <a:pt x="280085" y="65404"/>
                  </a:lnTo>
                  <a:lnTo>
                    <a:pt x="281995" y="50859"/>
                  </a:lnTo>
                  <a:lnTo>
                    <a:pt x="283305" y="36734"/>
                  </a:lnTo>
                  <a:lnTo>
                    <a:pt x="284091" y="22371"/>
                  </a:lnTo>
                  <a:lnTo>
                    <a:pt x="284352" y="7746"/>
                  </a:lnTo>
                  <a:lnTo>
                    <a:pt x="284352" y="3682"/>
                  </a:lnTo>
                  <a:lnTo>
                    <a:pt x="141477" y="3682"/>
                  </a:lnTo>
                  <a:lnTo>
                    <a:pt x="129280" y="3563"/>
                  </a:lnTo>
                  <a:lnTo>
                    <a:pt x="96740" y="2611"/>
                  </a:lnTo>
                  <a:lnTo>
                    <a:pt x="38274" y="460"/>
                  </a:lnTo>
                  <a:lnTo>
                    <a:pt x="23373" y="117"/>
                  </a:lnTo>
                  <a:lnTo>
                    <a:pt x="11175" y="0"/>
                  </a:lnTo>
                  <a:close/>
                </a:path>
                <a:path w="285114" h="180339">
                  <a:moveTo>
                    <a:pt x="282193" y="1396"/>
                  </a:moveTo>
                  <a:lnTo>
                    <a:pt x="278002" y="1396"/>
                  </a:lnTo>
                  <a:lnTo>
                    <a:pt x="265241" y="1468"/>
                  </a:lnTo>
                  <a:lnTo>
                    <a:pt x="141477" y="3682"/>
                  </a:lnTo>
                  <a:lnTo>
                    <a:pt x="284352" y="3682"/>
                  </a:lnTo>
                  <a:lnTo>
                    <a:pt x="282193" y="139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4613910" y="4740910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10413" y="114172"/>
                  </a:moveTo>
                  <a:lnTo>
                    <a:pt x="55669" y="115030"/>
                  </a:lnTo>
                  <a:lnTo>
                    <a:pt x="96633" y="116363"/>
                  </a:lnTo>
                  <a:lnTo>
                    <a:pt x="114315" y="116839"/>
                  </a:lnTo>
                  <a:lnTo>
                    <a:pt x="129260" y="117125"/>
                  </a:lnTo>
                  <a:lnTo>
                    <a:pt x="141477" y="117220"/>
                  </a:lnTo>
                  <a:lnTo>
                    <a:pt x="154431" y="117149"/>
                  </a:lnTo>
                  <a:lnTo>
                    <a:pt x="170243" y="116935"/>
                  </a:lnTo>
                  <a:lnTo>
                    <a:pt x="188912" y="116578"/>
                  </a:lnTo>
                  <a:lnTo>
                    <a:pt x="210438" y="116077"/>
                  </a:lnTo>
                  <a:lnTo>
                    <a:pt x="231985" y="115577"/>
                  </a:lnTo>
                  <a:lnTo>
                    <a:pt x="250697" y="115220"/>
                  </a:lnTo>
                  <a:lnTo>
                    <a:pt x="266553" y="115006"/>
                  </a:lnTo>
                  <a:lnTo>
                    <a:pt x="279526" y="114934"/>
                  </a:lnTo>
                  <a:lnTo>
                    <a:pt x="283210" y="114934"/>
                  </a:lnTo>
                  <a:lnTo>
                    <a:pt x="285114" y="116966"/>
                  </a:lnTo>
                  <a:lnTo>
                    <a:pt x="285114" y="120903"/>
                  </a:lnTo>
                  <a:lnTo>
                    <a:pt x="280924" y="176021"/>
                  </a:lnTo>
                  <a:lnTo>
                    <a:pt x="278764" y="180085"/>
                  </a:lnTo>
                  <a:lnTo>
                    <a:pt x="276478" y="180085"/>
                  </a:lnTo>
                  <a:lnTo>
                    <a:pt x="272795" y="179704"/>
                  </a:lnTo>
                  <a:lnTo>
                    <a:pt x="235767" y="178057"/>
                  </a:lnTo>
                  <a:lnTo>
                    <a:pt x="199548" y="176910"/>
                  </a:lnTo>
                  <a:lnTo>
                    <a:pt x="164139" y="176240"/>
                  </a:lnTo>
                  <a:lnTo>
                    <a:pt x="129539" y="176021"/>
                  </a:lnTo>
                  <a:lnTo>
                    <a:pt x="118064" y="176121"/>
                  </a:lnTo>
                  <a:lnTo>
                    <a:pt x="104028" y="176434"/>
                  </a:lnTo>
                  <a:lnTo>
                    <a:pt x="87445" y="176986"/>
                  </a:lnTo>
                  <a:lnTo>
                    <a:pt x="68325" y="177800"/>
                  </a:lnTo>
                  <a:lnTo>
                    <a:pt x="49230" y="178633"/>
                  </a:lnTo>
                  <a:lnTo>
                    <a:pt x="32718" y="179228"/>
                  </a:lnTo>
                  <a:lnTo>
                    <a:pt x="18801" y="179585"/>
                  </a:lnTo>
                  <a:lnTo>
                    <a:pt x="7492" y="179704"/>
                  </a:lnTo>
                  <a:lnTo>
                    <a:pt x="2793" y="179704"/>
                  </a:lnTo>
                  <a:lnTo>
                    <a:pt x="380" y="177800"/>
                  </a:lnTo>
                  <a:lnTo>
                    <a:pt x="380" y="174116"/>
                  </a:lnTo>
                  <a:lnTo>
                    <a:pt x="2309" y="127861"/>
                  </a:lnTo>
                  <a:lnTo>
                    <a:pt x="6730" y="114172"/>
                  </a:lnTo>
                  <a:lnTo>
                    <a:pt x="10413" y="114172"/>
                  </a:lnTo>
                  <a:close/>
                </a:path>
                <a:path w="285114" h="180339">
                  <a:moveTo>
                    <a:pt x="11175" y="0"/>
                  </a:moveTo>
                  <a:lnTo>
                    <a:pt x="55913" y="1017"/>
                  </a:lnTo>
                  <a:lnTo>
                    <a:pt x="96740" y="2611"/>
                  </a:lnTo>
                  <a:lnTo>
                    <a:pt x="114379" y="3206"/>
                  </a:lnTo>
                  <a:lnTo>
                    <a:pt x="129280" y="3563"/>
                  </a:lnTo>
                  <a:lnTo>
                    <a:pt x="141477" y="3682"/>
                  </a:lnTo>
                  <a:lnTo>
                    <a:pt x="154388" y="3611"/>
                  </a:lnTo>
                  <a:lnTo>
                    <a:pt x="170084" y="3397"/>
                  </a:lnTo>
                  <a:lnTo>
                    <a:pt x="188591" y="3040"/>
                  </a:lnTo>
                  <a:lnTo>
                    <a:pt x="209930" y="2539"/>
                  </a:lnTo>
                  <a:lnTo>
                    <a:pt x="231193" y="2039"/>
                  </a:lnTo>
                  <a:lnTo>
                    <a:pt x="249634" y="1682"/>
                  </a:lnTo>
                  <a:lnTo>
                    <a:pt x="265241" y="1468"/>
                  </a:lnTo>
                  <a:lnTo>
                    <a:pt x="278002" y="1396"/>
                  </a:lnTo>
                  <a:lnTo>
                    <a:pt x="282193" y="1396"/>
                  </a:lnTo>
                  <a:lnTo>
                    <a:pt x="284352" y="3556"/>
                  </a:lnTo>
                  <a:lnTo>
                    <a:pt x="284352" y="7746"/>
                  </a:lnTo>
                  <a:lnTo>
                    <a:pt x="284091" y="22371"/>
                  </a:lnTo>
                  <a:lnTo>
                    <a:pt x="283305" y="36734"/>
                  </a:lnTo>
                  <a:lnTo>
                    <a:pt x="281995" y="50859"/>
                  </a:lnTo>
                  <a:lnTo>
                    <a:pt x="280162" y="64769"/>
                  </a:lnTo>
                  <a:lnTo>
                    <a:pt x="279780" y="67944"/>
                  </a:lnTo>
                  <a:lnTo>
                    <a:pt x="278384" y="69595"/>
                  </a:lnTo>
                  <a:lnTo>
                    <a:pt x="276098" y="69595"/>
                  </a:lnTo>
                  <a:lnTo>
                    <a:pt x="225573" y="68417"/>
                  </a:lnTo>
                  <a:lnTo>
                    <a:pt x="179760" y="66637"/>
                  </a:lnTo>
                  <a:lnTo>
                    <a:pt x="159924" y="65960"/>
                  </a:lnTo>
                  <a:lnTo>
                    <a:pt x="143184" y="65545"/>
                  </a:lnTo>
                  <a:lnTo>
                    <a:pt x="129539" y="65404"/>
                  </a:lnTo>
                  <a:lnTo>
                    <a:pt x="118064" y="65500"/>
                  </a:lnTo>
                  <a:lnTo>
                    <a:pt x="104028" y="65785"/>
                  </a:lnTo>
                  <a:lnTo>
                    <a:pt x="87445" y="66262"/>
                  </a:lnTo>
                  <a:lnTo>
                    <a:pt x="68325" y="66928"/>
                  </a:lnTo>
                  <a:lnTo>
                    <a:pt x="49230" y="67595"/>
                  </a:lnTo>
                  <a:lnTo>
                    <a:pt x="32718" y="68071"/>
                  </a:lnTo>
                  <a:lnTo>
                    <a:pt x="18801" y="68357"/>
                  </a:lnTo>
                  <a:lnTo>
                    <a:pt x="7492" y="68452"/>
                  </a:lnTo>
                  <a:lnTo>
                    <a:pt x="2539" y="68452"/>
                  </a:lnTo>
                  <a:lnTo>
                    <a:pt x="0" y="65785"/>
                  </a:lnTo>
                  <a:lnTo>
                    <a:pt x="0" y="60578"/>
                  </a:lnTo>
                  <a:lnTo>
                    <a:pt x="2143" y="15091"/>
                  </a:lnTo>
                  <a:lnTo>
                    <a:pt x="6985" y="0"/>
                  </a:lnTo>
                  <a:lnTo>
                    <a:pt x="1117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5141341" y="4604385"/>
              <a:ext cx="327025" cy="466090"/>
            </a:xfrm>
            <a:custGeom>
              <a:avLst/>
              <a:gdLst/>
              <a:ahLst/>
              <a:cxnLst/>
              <a:rect l="l" t="t" r="r" b="b"/>
              <a:pathLst>
                <a:path w="327025" h="466089">
                  <a:moveTo>
                    <a:pt x="152526" y="0"/>
                  </a:moveTo>
                  <a:lnTo>
                    <a:pt x="97895" y="3911"/>
                  </a:lnTo>
                  <a:lnTo>
                    <a:pt x="51480" y="12725"/>
                  </a:lnTo>
                  <a:lnTo>
                    <a:pt x="17780" y="36067"/>
                  </a:lnTo>
                  <a:lnTo>
                    <a:pt x="18371" y="60311"/>
                  </a:lnTo>
                  <a:lnTo>
                    <a:pt x="20129" y="77612"/>
                  </a:lnTo>
                  <a:lnTo>
                    <a:pt x="23030" y="87985"/>
                  </a:lnTo>
                  <a:lnTo>
                    <a:pt x="27050" y="91439"/>
                  </a:lnTo>
                  <a:lnTo>
                    <a:pt x="28575" y="91439"/>
                  </a:lnTo>
                  <a:lnTo>
                    <a:pt x="29845" y="91185"/>
                  </a:lnTo>
                  <a:lnTo>
                    <a:pt x="52310" y="81103"/>
                  </a:lnTo>
                  <a:lnTo>
                    <a:pt x="75104" y="74279"/>
                  </a:lnTo>
                  <a:lnTo>
                    <a:pt x="99208" y="70193"/>
                  </a:lnTo>
                  <a:lnTo>
                    <a:pt x="124587" y="68833"/>
                  </a:lnTo>
                  <a:lnTo>
                    <a:pt x="163498" y="73100"/>
                  </a:lnTo>
                  <a:lnTo>
                    <a:pt x="191277" y="85915"/>
                  </a:lnTo>
                  <a:lnTo>
                    <a:pt x="207936" y="107303"/>
                  </a:lnTo>
                  <a:lnTo>
                    <a:pt x="213487" y="137287"/>
                  </a:lnTo>
                  <a:lnTo>
                    <a:pt x="212532" y="149052"/>
                  </a:lnTo>
                  <a:lnTo>
                    <a:pt x="189833" y="185348"/>
                  </a:lnTo>
                  <a:lnTo>
                    <a:pt x="158114" y="194563"/>
                  </a:lnTo>
                  <a:lnTo>
                    <a:pt x="148877" y="194327"/>
                  </a:lnTo>
                  <a:lnTo>
                    <a:pt x="137556" y="193627"/>
                  </a:lnTo>
                  <a:lnTo>
                    <a:pt x="124164" y="192474"/>
                  </a:lnTo>
                  <a:lnTo>
                    <a:pt x="93333" y="189214"/>
                  </a:lnTo>
                  <a:lnTo>
                    <a:pt x="79978" y="188023"/>
                  </a:lnTo>
                  <a:lnTo>
                    <a:pt x="68671" y="187309"/>
                  </a:lnTo>
                  <a:lnTo>
                    <a:pt x="59436" y="187070"/>
                  </a:lnTo>
                  <a:lnTo>
                    <a:pt x="54582" y="190238"/>
                  </a:lnTo>
                  <a:lnTo>
                    <a:pt x="51085" y="199739"/>
                  </a:lnTo>
                  <a:lnTo>
                    <a:pt x="48970" y="215574"/>
                  </a:lnTo>
                  <a:lnTo>
                    <a:pt x="48260" y="237744"/>
                  </a:lnTo>
                  <a:lnTo>
                    <a:pt x="48260" y="243712"/>
                  </a:lnTo>
                  <a:lnTo>
                    <a:pt x="55499" y="246633"/>
                  </a:lnTo>
                  <a:lnTo>
                    <a:pt x="69850" y="246633"/>
                  </a:lnTo>
                  <a:lnTo>
                    <a:pt x="125349" y="245109"/>
                  </a:lnTo>
                  <a:lnTo>
                    <a:pt x="148734" y="245921"/>
                  </a:lnTo>
                  <a:lnTo>
                    <a:pt x="200151" y="258190"/>
                  </a:lnTo>
                  <a:lnTo>
                    <a:pt x="232888" y="300696"/>
                  </a:lnTo>
                  <a:lnTo>
                    <a:pt x="235076" y="321817"/>
                  </a:lnTo>
                  <a:lnTo>
                    <a:pt x="228721" y="354008"/>
                  </a:lnTo>
                  <a:lnTo>
                    <a:pt x="209661" y="377031"/>
                  </a:lnTo>
                  <a:lnTo>
                    <a:pt x="177909" y="390862"/>
                  </a:lnTo>
                  <a:lnTo>
                    <a:pt x="133476" y="395477"/>
                  </a:lnTo>
                  <a:lnTo>
                    <a:pt x="110664" y="393358"/>
                  </a:lnTo>
                  <a:lnTo>
                    <a:pt x="84899" y="387000"/>
                  </a:lnTo>
                  <a:lnTo>
                    <a:pt x="56181" y="376404"/>
                  </a:lnTo>
                  <a:lnTo>
                    <a:pt x="24511" y="361569"/>
                  </a:lnTo>
                  <a:lnTo>
                    <a:pt x="21462" y="361569"/>
                  </a:lnTo>
                  <a:lnTo>
                    <a:pt x="19304" y="364363"/>
                  </a:lnTo>
                  <a:lnTo>
                    <a:pt x="17780" y="369823"/>
                  </a:lnTo>
                  <a:lnTo>
                    <a:pt x="0" y="427863"/>
                  </a:lnTo>
                  <a:lnTo>
                    <a:pt x="0" y="430021"/>
                  </a:lnTo>
                  <a:lnTo>
                    <a:pt x="2286" y="432307"/>
                  </a:lnTo>
                  <a:lnTo>
                    <a:pt x="42086" y="448208"/>
                  </a:lnTo>
                  <a:lnTo>
                    <a:pt x="79200" y="458009"/>
                  </a:lnTo>
                  <a:lnTo>
                    <a:pt x="118338" y="463881"/>
                  </a:lnTo>
                  <a:lnTo>
                    <a:pt x="159512" y="465835"/>
                  </a:lnTo>
                  <a:lnTo>
                    <a:pt x="193419" y="463835"/>
                  </a:lnTo>
                  <a:lnTo>
                    <a:pt x="251469" y="447833"/>
                  </a:lnTo>
                  <a:lnTo>
                    <a:pt x="298092" y="413730"/>
                  </a:lnTo>
                  <a:lnTo>
                    <a:pt x="323810" y="361430"/>
                  </a:lnTo>
                  <a:lnTo>
                    <a:pt x="327025" y="329183"/>
                  </a:lnTo>
                  <a:lnTo>
                    <a:pt x="322236" y="291488"/>
                  </a:lnTo>
                  <a:lnTo>
                    <a:pt x="307863" y="260889"/>
                  </a:lnTo>
                  <a:lnTo>
                    <a:pt x="283894" y="237386"/>
                  </a:lnTo>
                  <a:lnTo>
                    <a:pt x="250317" y="220979"/>
                  </a:lnTo>
                  <a:lnTo>
                    <a:pt x="263011" y="214072"/>
                  </a:lnTo>
                  <a:lnTo>
                    <a:pt x="294639" y="177800"/>
                  </a:lnTo>
                  <a:lnTo>
                    <a:pt x="309999" y="132597"/>
                  </a:lnTo>
                  <a:lnTo>
                    <a:pt x="311023" y="117475"/>
                  </a:lnTo>
                  <a:lnTo>
                    <a:pt x="307738" y="89951"/>
                  </a:lnTo>
                  <a:lnTo>
                    <a:pt x="281501" y="44715"/>
                  </a:lnTo>
                  <a:lnTo>
                    <a:pt x="235448" y="15216"/>
                  </a:lnTo>
                  <a:lnTo>
                    <a:pt x="182437" y="1690"/>
                  </a:lnTo>
                  <a:lnTo>
                    <a:pt x="15252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5141341" y="4604385"/>
              <a:ext cx="327025" cy="466090"/>
            </a:xfrm>
            <a:custGeom>
              <a:avLst/>
              <a:gdLst/>
              <a:ahLst/>
              <a:cxnLst/>
              <a:rect l="l" t="t" r="r" b="b"/>
              <a:pathLst>
                <a:path w="327025" h="466089">
                  <a:moveTo>
                    <a:pt x="152526" y="0"/>
                  </a:moveTo>
                  <a:lnTo>
                    <a:pt x="210073" y="6762"/>
                  </a:lnTo>
                  <a:lnTo>
                    <a:pt x="258572" y="27050"/>
                  </a:lnTo>
                  <a:lnTo>
                    <a:pt x="297894" y="65690"/>
                  </a:lnTo>
                  <a:lnTo>
                    <a:pt x="311023" y="117475"/>
                  </a:lnTo>
                  <a:lnTo>
                    <a:pt x="309999" y="132597"/>
                  </a:lnTo>
                  <a:lnTo>
                    <a:pt x="294639" y="177800"/>
                  </a:lnTo>
                  <a:lnTo>
                    <a:pt x="263011" y="214072"/>
                  </a:lnTo>
                  <a:lnTo>
                    <a:pt x="250317" y="220979"/>
                  </a:lnTo>
                  <a:lnTo>
                    <a:pt x="283894" y="237386"/>
                  </a:lnTo>
                  <a:lnTo>
                    <a:pt x="307863" y="260889"/>
                  </a:lnTo>
                  <a:lnTo>
                    <a:pt x="322236" y="291488"/>
                  </a:lnTo>
                  <a:lnTo>
                    <a:pt x="327025" y="329183"/>
                  </a:lnTo>
                  <a:lnTo>
                    <a:pt x="323810" y="361430"/>
                  </a:lnTo>
                  <a:lnTo>
                    <a:pt x="298092" y="413730"/>
                  </a:lnTo>
                  <a:lnTo>
                    <a:pt x="251469" y="447833"/>
                  </a:lnTo>
                  <a:lnTo>
                    <a:pt x="193419" y="463835"/>
                  </a:lnTo>
                  <a:lnTo>
                    <a:pt x="159512" y="465835"/>
                  </a:lnTo>
                  <a:lnTo>
                    <a:pt x="118338" y="463881"/>
                  </a:lnTo>
                  <a:lnTo>
                    <a:pt x="79200" y="458009"/>
                  </a:lnTo>
                  <a:lnTo>
                    <a:pt x="42086" y="448208"/>
                  </a:lnTo>
                  <a:lnTo>
                    <a:pt x="2286" y="432307"/>
                  </a:lnTo>
                  <a:lnTo>
                    <a:pt x="0" y="430021"/>
                  </a:lnTo>
                  <a:lnTo>
                    <a:pt x="0" y="427863"/>
                  </a:lnTo>
                  <a:lnTo>
                    <a:pt x="1313" y="423937"/>
                  </a:lnTo>
                  <a:lnTo>
                    <a:pt x="4699" y="412940"/>
                  </a:lnTo>
                  <a:lnTo>
                    <a:pt x="10179" y="394894"/>
                  </a:lnTo>
                  <a:lnTo>
                    <a:pt x="17780" y="369823"/>
                  </a:lnTo>
                  <a:lnTo>
                    <a:pt x="19304" y="364363"/>
                  </a:lnTo>
                  <a:lnTo>
                    <a:pt x="21462" y="361569"/>
                  </a:lnTo>
                  <a:lnTo>
                    <a:pt x="24511" y="361569"/>
                  </a:lnTo>
                  <a:lnTo>
                    <a:pt x="56181" y="376404"/>
                  </a:lnTo>
                  <a:lnTo>
                    <a:pt x="84899" y="387000"/>
                  </a:lnTo>
                  <a:lnTo>
                    <a:pt x="110664" y="393358"/>
                  </a:lnTo>
                  <a:lnTo>
                    <a:pt x="133476" y="395477"/>
                  </a:lnTo>
                  <a:lnTo>
                    <a:pt x="177909" y="390862"/>
                  </a:lnTo>
                  <a:lnTo>
                    <a:pt x="209661" y="377031"/>
                  </a:lnTo>
                  <a:lnTo>
                    <a:pt x="228721" y="354008"/>
                  </a:lnTo>
                  <a:lnTo>
                    <a:pt x="235076" y="321817"/>
                  </a:lnTo>
                  <a:lnTo>
                    <a:pt x="232888" y="300696"/>
                  </a:lnTo>
                  <a:lnTo>
                    <a:pt x="200151" y="258190"/>
                  </a:lnTo>
                  <a:lnTo>
                    <a:pt x="148734" y="245921"/>
                  </a:lnTo>
                  <a:lnTo>
                    <a:pt x="125349" y="245109"/>
                  </a:lnTo>
                  <a:lnTo>
                    <a:pt x="119608" y="245157"/>
                  </a:lnTo>
                  <a:lnTo>
                    <a:pt x="112855" y="245300"/>
                  </a:lnTo>
                  <a:lnTo>
                    <a:pt x="105078" y="245538"/>
                  </a:lnTo>
                  <a:lnTo>
                    <a:pt x="96266" y="245871"/>
                  </a:lnTo>
                  <a:lnTo>
                    <a:pt x="87673" y="246205"/>
                  </a:lnTo>
                  <a:lnTo>
                    <a:pt x="80391" y="246443"/>
                  </a:lnTo>
                  <a:lnTo>
                    <a:pt x="74441" y="246586"/>
                  </a:lnTo>
                  <a:lnTo>
                    <a:pt x="69850" y="246633"/>
                  </a:lnTo>
                  <a:lnTo>
                    <a:pt x="55499" y="246633"/>
                  </a:lnTo>
                  <a:lnTo>
                    <a:pt x="48260" y="243712"/>
                  </a:lnTo>
                  <a:lnTo>
                    <a:pt x="48260" y="237744"/>
                  </a:lnTo>
                  <a:lnTo>
                    <a:pt x="48970" y="215574"/>
                  </a:lnTo>
                  <a:lnTo>
                    <a:pt x="51085" y="199739"/>
                  </a:lnTo>
                  <a:lnTo>
                    <a:pt x="54582" y="190238"/>
                  </a:lnTo>
                  <a:lnTo>
                    <a:pt x="59436" y="187070"/>
                  </a:lnTo>
                  <a:lnTo>
                    <a:pt x="68671" y="187309"/>
                  </a:lnTo>
                  <a:lnTo>
                    <a:pt x="79978" y="188023"/>
                  </a:lnTo>
                  <a:lnTo>
                    <a:pt x="93333" y="189214"/>
                  </a:lnTo>
                  <a:lnTo>
                    <a:pt x="108712" y="190881"/>
                  </a:lnTo>
                  <a:lnTo>
                    <a:pt x="124164" y="192474"/>
                  </a:lnTo>
                  <a:lnTo>
                    <a:pt x="137556" y="193627"/>
                  </a:lnTo>
                  <a:lnTo>
                    <a:pt x="148877" y="194327"/>
                  </a:lnTo>
                  <a:lnTo>
                    <a:pt x="158114" y="194563"/>
                  </a:lnTo>
                  <a:lnTo>
                    <a:pt x="169830" y="193540"/>
                  </a:lnTo>
                  <a:lnTo>
                    <a:pt x="204860" y="169487"/>
                  </a:lnTo>
                  <a:lnTo>
                    <a:pt x="213487" y="137287"/>
                  </a:lnTo>
                  <a:lnTo>
                    <a:pt x="207936" y="107303"/>
                  </a:lnTo>
                  <a:lnTo>
                    <a:pt x="191277" y="85915"/>
                  </a:lnTo>
                  <a:lnTo>
                    <a:pt x="163498" y="73100"/>
                  </a:lnTo>
                  <a:lnTo>
                    <a:pt x="124587" y="68833"/>
                  </a:lnTo>
                  <a:lnTo>
                    <a:pt x="99208" y="70193"/>
                  </a:lnTo>
                  <a:lnTo>
                    <a:pt x="75104" y="74279"/>
                  </a:lnTo>
                  <a:lnTo>
                    <a:pt x="52310" y="81103"/>
                  </a:lnTo>
                  <a:lnTo>
                    <a:pt x="30861" y="90677"/>
                  </a:lnTo>
                  <a:lnTo>
                    <a:pt x="29845" y="91185"/>
                  </a:lnTo>
                  <a:lnTo>
                    <a:pt x="28575" y="91439"/>
                  </a:lnTo>
                  <a:lnTo>
                    <a:pt x="27050" y="91439"/>
                  </a:lnTo>
                  <a:lnTo>
                    <a:pt x="23030" y="87985"/>
                  </a:lnTo>
                  <a:lnTo>
                    <a:pt x="20129" y="77612"/>
                  </a:lnTo>
                  <a:lnTo>
                    <a:pt x="18371" y="60311"/>
                  </a:lnTo>
                  <a:lnTo>
                    <a:pt x="17780" y="36067"/>
                  </a:lnTo>
                  <a:lnTo>
                    <a:pt x="21520" y="27255"/>
                  </a:lnTo>
                  <a:lnTo>
                    <a:pt x="77724" y="6984"/>
                  </a:lnTo>
                  <a:lnTo>
                    <a:pt x="117078" y="1730"/>
                  </a:lnTo>
                  <a:lnTo>
                    <a:pt x="135284" y="430"/>
                  </a:lnTo>
                  <a:lnTo>
                    <a:pt x="15252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6" name="object 136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720080" y="4563491"/>
              <a:ext cx="1615820" cy="618871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388351" y="4525517"/>
              <a:ext cx="803528" cy="54483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932939" y="5323966"/>
              <a:ext cx="1213866" cy="308813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250057" y="5332603"/>
              <a:ext cx="1133728" cy="253238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4504308" y="545376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3514" y="0"/>
                  </a:moveTo>
                  <a:lnTo>
                    <a:pt x="181101" y="0"/>
                  </a:lnTo>
                  <a:lnTo>
                    <a:pt x="172124" y="49"/>
                  </a:lnTo>
                  <a:lnTo>
                    <a:pt x="85851" y="1904"/>
                  </a:lnTo>
                  <a:lnTo>
                    <a:pt x="7874" y="888"/>
                  </a:lnTo>
                  <a:lnTo>
                    <a:pt x="3301" y="19938"/>
                  </a:lnTo>
                  <a:lnTo>
                    <a:pt x="1142" y="27685"/>
                  </a:lnTo>
                  <a:lnTo>
                    <a:pt x="0" y="33146"/>
                  </a:lnTo>
                  <a:lnTo>
                    <a:pt x="0" y="39369"/>
                  </a:lnTo>
                  <a:lnTo>
                    <a:pt x="1524" y="40893"/>
                  </a:lnTo>
                  <a:lnTo>
                    <a:pt x="13080" y="40842"/>
                  </a:lnTo>
                  <a:lnTo>
                    <a:pt x="86161" y="38931"/>
                  </a:lnTo>
                  <a:lnTo>
                    <a:pt x="180086" y="39496"/>
                  </a:lnTo>
                  <a:lnTo>
                    <a:pt x="181101" y="38734"/>
                  </a:lnTo>
                  <a:lnTo>
                    <a:pt x="181482" y="37337"/>
                  </a:lnTo>
                  <a:lnTo>
                    <a:pt x="184785" y="3555"/>
                  </a:lnTo>
                  <a:lnTo>
                    <a:pt x="184785" y="1015"/>
                  </a:lnTo>
                  <a:lnTo>
                    <a:pt x="18351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4504308" y="545376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1101" y="0"/>
                  </a:moveTo>
                  <a:lnTo>
                    <a:pt x="183514" y="0"/>
                  </a:lnTo>
                  <a:lnTo>
                    <a:pt x="184785" y="1015"/>
                  </a:lnTo>
                  <a:lnTo>
                    <a:pt x="184785" y="3047"/>
                  </a:lnTo>
                  <a:lnTo>
                    <a:pt x="184785" y="3555"/>
                  </a:lnTo>
                  <a:lnTo>
                    <a:pt x="184276" y="9270"/>
                  </a:lnTo>
                  <a:lnTo>
                    <a:pt x="183261" y="20192"/>
                  </a:lnTo>
                  <a:lnTo>
                    <a:pt x="182117" y="31114"/>
                  </a:lnTo>
                  <a:lnTo>
                    <a:pt x="181610" y="36829"/>
                  </a:lnTo>
                  <a:lnTo>
                    <a:pt x="181482" y="37337"/>
                  </a:lnTo>
                  <a:lnTo>
                    <a:pt x="181101" y="38734"/>
                  </a:lnTo>
                  <a:lnTo>
                    <a:pt x="180086" y="39496"/>
                  </a:lnTo>
                  <a:lnTo>
                    <a:pt x="178307" y="39496"/>
                  </a:lnTo>
                  <a:lnTo>
                    <a:pt x="136525" y="39242"/>
                  </a:lnTo>
                  <a:lnTo>
                    <a:pt x="123404" y="39076"/>
                  </a:lnTo>
                  <a:lnTo>
                    <a:pt x="112045" y="38957"/>
                  </a:lnTo>
                  <a:lnTo>
                    <a:pt x="102449" y="38885"/>
                  </a:lnTo>
                  <a:lnTo>
                    <a:pt x="94614" y="38861"/>
                  </a:lnTo>
                  <a:lnTo>
                    <a:pt x="86161" y="38931"/>
                  </a:lnTo>
                  <a:lnTo>
                    <a:pt x="75850" y="39131"/>
                  </a:lnTo>
                  <a:lnTo>
                    <a:pt x="63682" y="39451"/>
                  </a:lnTo>
                  <a:lnTo>
                    <a:pt x="49656" y="39877"/>
                  </a:lnTo>
                  <a:lnTo>
                    <a:pt x="35559" y="40358"/>
                  </a:lnTo>
                  <a:lnTo>
                    <a:pt x="23367" y="40671"/>
                  </a:lnTo>
                  <a:lnTo>
                    <a:pt x="13080" y="40842"/>
                  </a:lnTo>
                  <a:lnTo>
                    <a:pt x="4699" y="40893"/>
                  </a:lnTo>
                  <a:lnTo>
                    <a:pt x="1524" y="40893"/>
                  </a:lnTo>
                  <a:lnTo>
                    <a:pt x="0" y="39369"/>
                  </a:lnTo>
                  <a:lnTo>
                    <a:pt x="0" y="36194"/>
                  </a:lnTo>
                  <a:lnTo>
                    <a:pt x="0" y="33146"/>
                  </a:lnTo>
                  <a:lnTo>
                    <a:pt x="1142" y="27685"/>
                  </a:lnTo>
                  <a:lnTo>
                    <a:pt x="3301" y="19938"/>
                  </a:lnTo>
                  <a:lnTo>
                    <a:pt x="3428" y="16001"/>
                  </a:lnTo>
                  <a:lnTo>
                    <a:pt x="4190" y="10540"/>
                  </a:lnTo>
                  <a:lnTo>
                    <a:pt x="5461" y="3555"/>
                  </a:lnTo>
                  <a:lnTo>
                    <a:pt x="6095" y="1777"/>
                  </a:lnTo>
                  <a:lnTo>
                    <a:pt x="7874" y="888"/>
                  </a:lnTo>
                  <a:lnTo>
                    <a:pt x="10794" y="888"/>
                  </a:lnTo>
                  <a:lnTo>
                    <a:pt x="17845" y="914"/>
                  </a:lnTo>
                  <a:lnTo>
                    <a:pt x="26431" y="1000"/>
                  </a:lnTo>
                  <a:lnTo>
                    <a:pt x="36566" y="1156"/>
                  </a:lnTo>
                  <a:lnTo>
                    <a:pt x="48260" y="1396"/>
                  </a:lnTo>
                  <a:lnTo>
                    <a:pt x="60027" y="1583"/>
                  </a:lnTo>
                  <a:lnTo>
                    <a:pt x="70199" y="1746"/>
                  </a:lnTo>
                  <a:lnTo>
                    <a:pt x="78799" y="1861"/>
                  </a:lnTo>
                  <a:lnTo>
                    <a:pt x="85851" y="1904"/>
                  </a:lnTo>
                  <a:lnTo>
                    <a:pt x="94775" y="1835"/>
                  </a:lnTo>
                  <a:lnTo>
                    <a:pt x="105711" y="1635"/>
                  </a:lnTo>
                  <a:lnTo>
                    <a:pt x="118623" y="1315"/>
                  </a:lnTo>
                  <a:lnTo>
                    <a:pt x="133476" y="888"/>
                  </a:lnTo>
                  <a:lnTo>
                    <a:pt x="148312" y="482"/>
                  </a:lnTo>
                  <a:lnTo>
                    <a:pt x="161194" y="206"/>
                  </a:lnTo>
                  <a:lnTo>
                    <a:pt x="172124" y="49"/>
                  </a:lnTo>
                  <a:lnTo>
                    <a:pt x="18110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2" name="object 142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804282" y="5358384"/>
              <a:ext cx="162813" cy="22745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090160" y="5325998"/>
              <a:ext cx="2164334" cy="309905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069949" y="5741060"/>
              <a:ext cx="788695" cy="222681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861311" y="5737783"/>
              <a:ext cx="2384425" cy="266141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4343145" y="5849721"/>
              <a:ext cx="158750" cy="35560"/>
            </a:xfrm>
            <a:custGeom>
              <a:avLst/>
              <a:gdLst/>
              <a:ahLst/>
              <a:cxnLst/>
              <a:rect l="l" t="t" r="r" b="b"/>
              <a:pathLst>
                <a:path w="158750" h="35560">
                  <a:moveTo>
                    <a:pt x="157352" y="0"/>
                  </a:moveTo>
                  <a:lnTo>
                    <a:pt x="155193" y="0"/>
                  </a:lnTo>
                  <a:lnTo>
                    <a:pt x="73532" y="1638"/>
                  </a:lnTo>
                  <a:lnTo>
                    <a:pt x="6730" y="736"/>
                  </a:lnTo>
                  <a:lnTo>
                    <a:pt x="5206" y="1536"/>
                  </a:lnTo>
                  <a:lnTo>
                    <a:pt x="4571" y="3124"/>
                  </a:lnTo>
                  <a:lnTo>
                    <a:pt x="2920" y="13741"/>
                  </a:lnTo>
                  <a:lnTo>
                    <a:pt x="2793" y="17119"/>
                  </a:lnTo>
                  <a:lnTo>
                    <a:pt x="888" y="23761"/>
                  </a:lnTo>
                  <a:lnTo>
                    <a:pt x="0" y="28422"/>
                  </a:lnTo>
                  <a:lnTo>
                    <a:pt x="0" y="33781"/>
                  </a:lnTo>
                  <a:lnTo>
                    <a:pt x="1396" y="35115"/>
                  </a:lnTo>
                  <a:lnTo>
                    <a:pt x="73870" y="33392"/>
                  </a:lnTo>
                  <a:lnTo>
                    <a:pt x="154304" y="33934"/>
                  </a:lnTo>
                  <a:lnTo>
                    <a:pt x="155193" y="33286"/>
                  </a:lnTo>
                  <a:lnTo>
                    <a:pt x="155575" y="31991"/>
                  </a:lnTo>
                  <a:lnTo>
                    <a:pt x="158368" y="3086"/>
                  </a:lnTo>
                  <a:lnTo>
                    <a:pt x="158368" y="888"/>
                  </a:lnTo>
                  <a:lnTo>
                    <a:pt x="15735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4343145" y="5849721"/>
              <a:ext cx="158750" cy="35560"/>
            </a:xfrm>
            <a:custGeom>
              <a:avLst/>
              <a:gdLst/>
              <a:ahLst/>
              <a:cxnLst/>
              <a:rect l="l" t="t" r="r" b="b"/>
              <a:pathLst>
                <a:path w="158750" h="35560">
                  <a:moveTo>
                    <a:pt x="155193" y="0"/>
                  </a:moveTo>
                  <a:lnTo>
                    <a:pt x="157352" y="0"/>
                  </a:lnTo>
                  <a:lnTo>
                    <a:pt x="158368" y="888"/>
                  </a:lnTo>
                  <a:lnTo>
                    <a:pt x="158368" y="2679"/>
                  </a:lnTo>
                  <a:lnTo>
                    <a:pt x="158368" y="3086"/>
                  </a:lnTo>
                  <a:lnTo>
                    <a:pt x="157861" y="7975"/>
                  </a:lnTo>
                  <a:lnTo>
                    <a:pt x="156971" y="17335"/>
                  </a:lnTo>
                  <a:lnTo>
                    <a:pt x="156082" y="26708"/>
                  </a:lnTo>
                  <a:lnTo>
                    <a:pt x="155575" y="31597"/>
                  </a:lnTo>
                  <a:lnTo>
                    <a:pt x="155575" y="31991"/>
                  </a:lnTo>
                  <a:lnTo>
                    <a:pt x="155193" y="33286"/>
                  </a:lnTo>
                  <a:lnTo>
                    <a:pt x="154304" y="33934"/>
                  </a:lnTo>
                  <a:lnTo>
                    <a:pt x="152907" y="33934"/>
                  </a:lnTo>
                  <a:lnTo>
                    <a:pt x="146167" y="33915"/>
                  </a:lnTo>
                  <a:lnTo>
                    <a:pt x="137937" y="33858"/>
                  </a:lnTo>
                  <a:lnTo>
                    <a:pt x="128208" y="33762"/>
                  </a:lnTo>
                  <a:lnTo>
                    <a:pt x="116966" y="33629"/>
                  </a:lnTo>
                  <a:lnTo>
                    <a:pt x="105727" y="33503"/>
                  </a:lnTo>
                  <a:lnTo>
                    <a:pt x="96012" y="33412"/>
                  </a:lnTo>
                  <a:lnTo>
                    <a:pt x="87820" y="33356"/>
                  </a:lnTo>
                  <a:lnTo>
                    <a:pt x="81152" y="33337"/>
                  </a:lnTo>
                  <a:lnTo>
                    <a:pt x="73870" y="33392"/>
                  </a:lnTo>
                  <a:lnTo>
                    <a:pt x="64992" y="33558"/>
                  </a:lnTo>
                  <a:lnTo>
                    <a:pt x="54542" y="33835"/>
                  </a:lnTo>
                  <a:lnTo>
                    <a:pt x="42544" y="34226"/>
                  </a:lnTo>
                  <a:lnTo>
                    <a:pt x="30495" y="34617"/>
                  </a:lnTo>
                  <a:lnTo>
                    <a:pt x="20066" y="34894"/>
                  </a:lnTo>
                  <a:lnTo>
                    <a:pt x="11255" y="35060"/>
                  </a:lnTo>
                  <a:lnTo>
                    <a:pt x="4063" y="35115"/>
                  </a:lnTo>
                  <a:lnTo>
                    <a:pt x="1396" y="35115"/>
                  </a:lnTo>
                  <a:lnTo>
                    <a:pt x="0" y="33781"/>
                  </a:lnTo>
                  <a:lnTo>
                    <a:pt x="0" y="31102"/>
                  </a:lnTo>
                  <a:lnTo>
                    <a:pt x="0" y="28422"/>
                  </a:lnTo>
                  <a:lnTo>
                    <a:pt x="888" y="23761"/>
                  </a:lnTo>
                  <a:lnTo>
                    <a:pt x="2793" y="17119"/>
                  </a:lnTo>
                  <a:lnTo>
                    <a:pt x="2920" y="13741"/>
                  </a:lnTo>
                  <a:lnTo>
                    <a:pt x="3555" y="9080"/>
                  </a:lnTo>
                  <a:lnTo>
                    <a:pt x="4571" y="3124"/>
                  </a:lnTo>
                  <a:lnTo>
                    <a:pt x="5206" y="1536"/>
                  </a:lnTo>
                  <a:lnTo>
                    <a:pt x="6730" y="736"/>
                  </a:lnTo>
                  <a:lnTo>
                    <a:pt x="9270" y="736"/>
                  </a:lnTo>
                  <a:lnTo>
                    <a:pt x="15273" y="765"/>
                  </a:lnTo>
                  <a:lnTo>
                    <a:pt x="22621" y="850"/>
                  </a:lnTo>
                  <a:lnTo>
                    <a:pt x="31327" y="993"/>
                  </a:lnTo>
                  <a:lnTo>
                    <a:pt x="41401" y="1193"/>
                  </a:lnTo>
                  <a:lnTo>
                    <a:pt x="51423" y="1386"/>
                  </a:lnTo>
                  <a:lnTo>
                    <a:pt x="60134" y="1525"/>
                  </a:lnTo>
                  <a:lnTo>
                    <a:pt x="67512" y="1609"/>
                  </a:lnTo>
                  <a:lnTo>
                    <a:pt x="73532" y="1638"/>
                  </a:lnTo>
                  <a:lnTo>
                    <a:pt x="81226" y="1586"/>
                  </a:lnTo>
                  <a:lnTo>
                    <a:pt x="90598" y="1430"/>
                  </a:lnTo>
                  <a:lnTo>
                    <a:pt x="101661" y="1172"/>
                  </a:lnTo>
                  <a:lnTo>
                    <a:pt x="114426" y="812"/>
                  </a:lnTo>
                  <a:lnTo>
                    <a:pt x="127119" y="455"/>
                  </a:lnTo>
                  <a:lnTo>
                    <a:pt x="138144" y="201"/>
                  </a:lnTo>
                  <a:lnTo>
                    <a:pt x="147502" y="50"/>
                  </a:lnTo>
                  <a:lnTo>
                    <a:pt x="155193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605400" y="5732272"/>
              <a:ext cx="3501389" cy="309753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2666999" y="478408"/>
              <a:ext cx="3404997" cy="16488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86" y="0"/>
            <a:ext cx="9145905" cy="6858000"/>
            <a:chOff x="-686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9209" y="76301"/>
              <a:ext cx="3177489" cy="37347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400" y="522351"/>
              <a:ext cx="5128475" cy="35082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059" y="4122419"/>
              <a:ext cx="510540" cy="7061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179" y="3936999"/>
              <a:ext cx="744220" cy="7823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3160" y="3863340"/>
              <a:ext cx="436879" cy="698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3360" y="3776979"/>
              <a:ext cx="581660" cy="6908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40560" y="3726179"/>
              <a:ext cx="401319" cy="6908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65680" y="3677919"/>
              <a:ext cx="652780" cy="7010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93999" y="3614419"/>
              <a:ext cx="553720" cy="6858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79139" y="3492499"/>
              <a:ext cx="360679" cy="7823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48380" y="3573779"/>
              <a:ext cx="1178560" cy="6781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96180" y="3583940"/>
              <a:ext cx="525779" cy="6654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83860" y="3604260"/>
              <a:ext cx="571500" cy="6934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04560" y="3660140"/>
              <a:ext cx="655319" cy="6807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73520" y="3731260"/>
              <a:ext cx="459740" cy="6578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82459" y="3771899"/>
              <a:ext cx="515620" cy="7137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06639" y="3853179"/>
              <a:ext cx="665479" cy="7543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98459" y="3970019"/>
              <a:ext cx="556259" cy="7213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13420" y="4127499"/>
              <a:ext cx="510540" cy="7061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16019" y="4429760"/>
              <a:ext cx="281939" cy="3479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39539" y="4495799"/>
              <a:ext cx="271779" cy="2819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70680" y="4488179"/>
              <a:ext cx="381000" cy="2819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08500" y="4488179"/>
              <a:ext cx="284479" cy="3632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37100" y="4493260"/>
              <a:ext cx="271779" cy="2819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965700" y="4495799"/>
              <a:ext cx="218439" cy="2794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13019" y="4498340"/>
              <a:ext cx="233679" cy="2844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8833" y="3535806"/>
              <a:ext cx="5035702" cy="127253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210176" y="3623183"/>
              <a:ext cx="469900" cy="577215"/>
            </a:xfrm>
            <a:custGeom>
              <a:avLst/>
              <a:gdLst/>
              <a:ahLst/>
              <a:cxnLst/>
              <a:rect l="l" t="t" r="r" b="b"/>
              <a:pathLst>
                <a:path w="469900" h="577214">
                  <a:moveTo>
                    <a:pt x="468249" y="0"/>
                  </a:moveTo>
                  <a:lnTo>
                    <a:pt x="340740" y="508"/>
                  </a:lnTo>
                  <a:lnTo>
                    <a:pt x="341884" y="333756"/>
                  </a:lnTo>
                  <a:lnTo>
                    <a:pt x="335530" y="391806"/>
                  </a:lnTo>
                  <a:lnTo>
                    <a:pt x="315912" y="433355"/>
                  </a:lnTo>
                  <a:lnTo>
                    <a:pt x="283055" y="458378"/>
                  </a:lnTo>
                  <a:lnTo>
                    <a:pt x="236982" y="466852"/>
                  </a:lnTo>
                  <a:lnTo>
                    <a:pt x="189950" y="458422"/>
                  </a:lnTo>
                  <a:lnTo>
                    <a:pt x="156289" y="432752"/>
                  </a:lnTo>
                  <a:lnTo>
                    <a:pt x="135987" y="389842"/>
                  </a:lnTo>
                  <a:lnTo>
                    <a:pt x="129032" y="329692"/>
                  </a:lnTo>
                  <a:lnTo>
                    <a:pt x="127888" y="1270"/>
                  </a:lnTo>
                  <a:lnTo>
                    <a:pt x="0" y="1651"/>
                  </a:lnTo>
                  <a:lnTo>
                    <a:pt x="1143" y="328676"/>
                  </a:lnTo>
                  <a:lnTo>
                    <a:pt x="4153" y="380924"/>
                  </a:lnTo>
                  <a:lnTo>
                    <a:pt x="12843" y="427010"/>
                  </a:lnTo>
                  <a:lnTo>
                    <a:pt x="27210" y="466931"/>
                  </a:lnTo>
                  <a:lnTo>
                    <a:pt x="47254" y="500688"/>
                  </a:lnTo>
                  <a:lnTo>
                    <a:pt x="104361" y="549703"/>
                  </a:lnTo>
                  <a:lnTo>
                    <a:pt x="141419" y="564958"/>
                  </a:lnTo>
                  <a:lnTo>
                    <a:pt x="184145" y="574044"/>
                  </a:lnTo>
                  <a:lnTo>
                    <a:pt x="232537" y="576961"/>
                  </a:lnTo>
                  <a:lnTo>
                    <a:pt x="282424" y="573649"/>
                  </a:lnTo>
                  <a:lnTo>
                    <a:pt x="326421" y="564055"/>
                  </a:lnTo>
                  <a:lnTo>
                    <a:pt x="364527" y="548179"/>
                  </a:lnTo>
                  <a:lnTo>
                    <a:pt x="396741" y="526021"/>
                  </a:lnTo>
                  <a:lnTo>
                    <a:pt x="423062" y="497584"/>
                  </a:lnTo>
                  <a:lnTo>
                    <a:pt x="443488" y="462867"/>
                  </a:lnTo>
                  <a:lnTo>
                    <a:pt x="458019" y="421873"/>
                  </a:lnTo>
                  <a:lnTo>
                    <a:pt x="466654" y="374602"/>
                  </a:lnTo>
                  <a:lnTo>
                    <a:pt x="469392" y="321056"/>
                  </a:lnTo>
                  <a:lnTo>
                    <a:pt x="46824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210176" y="3623183"/>
              <a:ext cx="469900" cy="577215"/>
            </a:xfrm>
            <a:custGeom>
              <a:avLst/>
              <a:gdLst/>
              <a:ahLst/>
              <a:cxnLst/>
              <a:rect l="l" t="t" r="r" b="b"/>
              <a:pathLst>
                <a:path w="469900" h="577214">
                  <a:moveTo>
                    <a:pt x="0" y="1651"/>
                  </a:moveTo>
                  <a:lnTo>
                    <a:pt x="127888" y="1270"/>
                  </a:lnTo>
                  <a:lnTo>
                    <a:pt x="129032" y="329692"/>
                  </a:lnTo>
                  <a:lnTo>
                    <a:pt x="135987" y="389842"/>
                  </a:lnTo>
                  <a:lnTo>
                    <a:pt x="156289" y="432752"/>
                  </a:lnTo>
                  <a:lnTo>
                    <a:pt x="189950" y="458422"/>
                  </a:lnTo>
                  <a:lnTo>
                    <a:pt x="236982" y="466852"/>
                  </a:lnTo>
                  <a:lnTo>
                    <a:pt x="283055" y="458378"/>
                  </a:lnTo>
                  <a:lnTo>
                    <a:pt x="315912" y="433355"/>
                  </a:lnTo>
                  <a:lnTo>
                    <a:pt x="335530" y="391806"/>
                  </a:lnTo>
                  <a:lnTo>
                    <a:pt x="341884" y="333756"/>
                  </a:lnTo>
                  <a:lnTo>
                    <a:pt x="340740" y="508"/>
                  </a:lnTo>
                  <a:lnTo>
                    <a:pt x="468249" y="0"/>
                  </a:lnTo>
                  <a:lnTo>
                    <a:pt x="469392" y="321056"/>
                  </a:lnTo>
                  <a:lnTo>
                    <a:pt x="466654" y="374602"/>
                  </a:lnTo>
                  <a:lnTo>
                    <a:pt x="458019" y="421873"/>
                  </a:lnTo>
                  <a:lnTo>
                    <a:pt x="443488" y="462867"/>
                  </a:lnTo>
                  <a:lnTo>
                    <a:pt x="423062" y="497584"/>
                  </a:lnTo>
                  <a:lnTo>
                    <a:pt x="396741" y="526021"/>
                  </a:lnTo>
                  <a:lnTo>
                    <a:pt x="364527" y="548179"/>
                  </a:lnTo>
                  <a:lnTo>
                    <a:pt x="326421" y="564055"/>
                  </a:lnTo>
                  <a:lnTo>
                    <a:pt x="282424" y="573649"/>
                  </a:lnTo>
                  <a:lnTo>
                    <a:pt x="232537" y="576961"/>
                  </a:lnTo>
                  <a:lnTo>
                    <a:pt x="184145" y="574044"/>
                  </a:lnTo>
                  <a:lnTo>
                    <a:pt x="141419" y="564958"/>
                  </a:lnTo>
                  <a:lnTo>
                    <a:pt x="104361" y="549703"/>
                  </a:lnTo>
                  <a:lnTo>
                    <a:pt x="47254" y="500688"/>
                  </a:lnTo>
                  <a:lnTo>
                    <a:pt x="27210" y="466931"/>
                  </a:lnTo>
                  <a:lnTo>
                    <a:pt x="12843" y="427010"/>
                  </a:lnTo>
                  <a:lnTo>
                    <a:pt x="4153" y="380924"/>
                  </a:lnTo>
                  <a:lnTo>
                    <a:pt x="1143" y="328676"/>
                  </a:lnTo>
                  <a:lnTo>
                    <a:pt x="0" y="1651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044948" y="3631184"/>
              <a:ext cx="429259" cy="570865"/>
            </a:xfrm>
            <a:custGeom>
              <a:avLst/>
              <a:gdLst/>
              <a:ahLst/>
              <a:cxnLst/>
              <a:rect l="l" t="t" r="r" b="b"/>
              <a:pathLst>
                <a:path w="429260" h="570864">
                  <a:moveTo>
                    <a:pt x="22351" y="0"/>
                  </a:moveTo>
                  <a:lnTo>
                    <a:pt x="0" y="565912"/>
                  </a:lnTo>
                  <a:lnTo>
                    <a:pt x="127507" y="570865"/>
                  </a:lnTo>
                  <a:lnTo>
                    <a:pt x="135127" y="375920"/>
                  </a:lnTo>
                  <a:lnTo>
                    <a:pt x="250606" y="375920"/>
                  </a:lnTo>
                  <a:lnTo>
                    <a:pt x="288718" y="368839"/>
                  </a:lnTo>
                  <a:lnTo>
                    <a:pt x="327781" y="353865"/>
                  </a:lnTo>
                  <a:lnTo>
                    <a:pt x="361950" y="332105"/>
                  </a:lnTo>
                  <a:lnTo>
                    <a:pt x="389907" y="304843"/>
                  </a:lnTo>
                  <a:lnTo>
                    <a:pt x="405105" y="281305"/>
                  </a:lnTo>
                  <a:lnTo>
                    <a:pt x="189102" y="281305"/>
                  </a:lnTo>
                  <a:lnTo>
                    <a:pt x="138937" y="279273"/>
                  </a:lnTo>
                  <a:lnTo>
                    <a:pt x="145923" y="102870"/>
                  </a:lnTo>
                  <a:lnTo>
                    <a:pt x="411858" y="102870"/>
                  </a:lnTo>
                  <a:lnTo>
                    <a:pt x="394255" y="73702"/>
                  </a:lnTo>
                  <a:lnTo>
                    <a:pt x="364727" y="46732"/>
                  </a:lnTo>
                  <a:lnTo>
                    <a:pt x="326178" y="26774"/>
                  </a:lnTo>
                  <a:lnTo>
                    <a:pt x="278602" y="13823"/>
                  </a:lnTo>
                  <a:lnTo>
                    <a:pt x="221996" y="7874"/>
                  </a:lnTo>
                  <a:lnTo>
                    <a:pt x="22351" y="0"/>
                  </a:lnTo>
                  <a:close/>
                </a:path>
                <a:path w="429260" h="570864">
                  <a:moveTo>
                    <a:pt x="250606" y="375920"/>
                  </a:moveTo>
                  <a:lnTo>
                    <a:pt x="135127" y="375920"/>
                  </a:lnTo>
                  <a:lnTo>
                    <a:pt x="195961" y="378333"/>
                  </a:lnTo>
                  <a:lnTo>
                    <a:pt x="244774" y="377003"/>
                  </a:lnTo>
                  <a:lnTo>
                    <a:pt x="250606" y="375920"/>
                  </a:lnTo>
                  <a:close/>
                </a:path>
                <a:path w="429260" h="570864">
                  <a:moveTo>
                    <a:pt x="411858" y="102870"/>
                  </a:moveTo>
                  <a:lnTo>
                    <a:pt x="145923" y="102870"/>
                  </a:lnTo>
                  <a:lnTo>
                    <a:pt x="196087" y="104902"/>
                  </a:lnTo>
                  <a:lnTo>
                    <a:pt x="240379" y="112113"/>
                  </a:lnTo>
                  <a:lnTo>
                    <a:pt x="271525" y="129730"/>
                  </a:lnTo>
                  <a:lnTo>
                    <a:pt x="289528" y="157730"/>
                  </a:lnTo>
                  <a:lnTo>
                    <a:pt x="294386" y="196088"/>
                  </a:lnTo>
                  <a:lnTo>
                    <a:pt x="286508" y="234852"/>
                  </a:lnTo>
                  <a:lnTo>
                    <a:pt x="266319" y="261985"/>
                  </a:lnTo>
                  <a:lnTo>
                    <a:pt x="233842" y="277473"/>
                  </a:lnTo>
                  <a:lnTo>
                    <a:pt x="189102" y="281305"/>
                  </a:lnTo>
                  <a:lnTo>
                    <a:pt x="405105" y="281305"/>
                  </a:lnTo>
                  <a:lnTo>
                    <a:pt x="410352" y="273177"/>
                  </a:lnTo>
                  <a:lnTo>
                    <a:pt x="423296" y="237128"/>
                  </a:lnTo>
                  <a:lnTo>
                    <a:pt x="428751" y="196723"/>
                  </a:lnTo>
                  <a:lnTo>
                    <a:pt x="426263" y="148692"/>
                  </a:lnTo>
                  <a:lnTo>
                    <a:pt x="414765" y="107687"/>
                  </a:lnTo>
                  <a:lnTo>
                    <a:pt x="411858" y="10287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78806" y="3728973"/>
              <a:ext cx="165607" cy="18859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044948" y="3631184"/>
              <a:ext cx="429259" cy="570865"/>
            </a:xfrm>
            <a:custGeom>
              <a:avLst/>
              <a:gdLst/>
              <a:ahLst/>
              <a:cxnLst/>
              <a:rect l="l" t="t" r="r" b="b"/>
              <a:pathLst>
                <a:path w="429260" h="570864">
                  <a:moveTo>
                    <a:pt x="22351" y="0"/>
                  </a:moveTo>
                  <a:lnTo>
                    <a:pt x="221996" y="7874"/>
                  </a:lnTo>
                  <a:lnTo>
                    <a:pt x="278602" y="13823"/>
                  </a:lnTo>
                  <a:lnTo>
                    <a:pt x="326178" y="26774"/>
                  </a:lnTo>
                  <a:lnTo>
                    <a:pt x="364727" y="46732"/>
                  </a:lnTo>
                  <a:lnTo>
                    <a:pt x="394255" y="73702"/>
                  </a:lnTo>
                  <a:lnTo>
                    <a:pt x="414765" y="107687"/>
                  </a:lnTo>
                  <a:lnTo>
                    <a:pt x="426263" y="148692"/>
                  </a:lnTo>
                  <a:lnTo>
                    <a:pt x="428751" y="196723"/>
                  </a:lnTo>
                  <a:lnTo>
                    <a:pt x="423296" y="237128"/>
                  </a:lnTo>
                  <a:lnTo>
                    <a:pt x="410352" y="273177"/>
                  </a:lnTo>
                  <a:lnTo>
                    <a:pt x="361950" y="332105"/>
                  </a:lnTo>
                  <a:lnTo>
                    <a:pt x="327781" y="353865"/>
                  </a:lnTo>
                  <a:lnTo>
                    <a:pt x="288718" y="368839"/>
                  </a:lnTo>
                  <a:lnTo>
                    <a:pt x="244774" y="377003"/>
                  </a:lnTo>
                  <a:lnTo>
                    <a:pt x="195961" y="378333"/>
                  </a:lnTo>
                  <a:lnTo>
                    <a:pt x="135127" y="375920"/>
                  </a:lnTo>
                  <a:lnTo>
                    <a:pt x="127507" y="570865"/>
                  </a:lnTo>
                  <a:lnTo>
                    <a:pt x="0" y="565912"/>
                  </a:lnTo>
                  <a:lnTo>
                    <a:pt x="2235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5533136" y="3652900"/>
              <a:ext cx="474345" cy="598170"/>
            </a:xfrm>
            <a:custGeom>
              <a:avLst/>
              <a:gdLst/>
              <a:ahLst/>
              <a:cxnLst/>
              <a:rect l="l" t="t" r="r" b="b"/>
              <a:pathLst>
                <a:path w="474345" h="598170">
                  <a:moveTo>
                    <a:pt x="332998" y="357378"/>
                  </a:moveTo>
                  <a:lnTo>
                    <a:pt x="142112" y="357378"/>
                  </a:lnTo>
                  <a:lnTo>
                    <a:pt x="184276" y="360299"/>
                  </a:lnTo>
                  <a:lnTo>
                    <a:pt x="191388" y="362457"/>
                  </a:lnTo>
                  <a:lnTo>
                    <a:pt x="197865" y="366268"/>
                  </a:lnTo>
                  <a:lnTo>
                    <a:pt x="204342" y="369950"/>
                  </a:lnTo>
                  <a:lnTo>
                    <a:pt x="210438" y="375157"/>
                  </a:lnTo>
                  <a:lnTo>
                    <a:pt x="237166" y="412329"/>
                  </a:lnTo>
                  <a:lnTo>
                    <a:pt x="327660" y="587501"/>
                  </a:lnTo>
                  <a:lnTo>
                    <a:pt x="473837" y="597662"/>
                  </a:lnTo>
                  <a:lnTo>
                    <a:pt x="378587" y="423163"/>
                  </a:lnTo>
                  <a:lnTo>
                    <a:pt x="357506" y="388324"/>
                  </a:lnTo>
                  <a:lnTo>
                    <a:pt x="337635" y="362436"/>
                  </a:lnTo>
                  <a:lnTo>
                    <a:pt x="332998" y="357378"/>
                  </a:lnTo>
                  <a:close/>
                </a:path>
                <a:path w="474345" h="598170">
                  <a:moveTo>
                    <a:pt x="38862" y="0"/>
                  </a:moveTo>
                  <a:lnTo>
                    <a:pt x="0" y="564896"/>
                  </a:lnTo>
                  <a:lnTo>
                    <a:pt x="127253" y="573659"/>
                  </a:lnTo>
                  <a:lnTo>
                    <a:pt x="142112" y="357378"/>
                  </a:lnTo>
                  <a:lnTo>
                    <a:pt x="332998" y="357378"/>
                  </a:lnTo>
                  <a:lnTo>
                    <a:pt x="297814" y="331724"/>
                  </a:lnTo>
                  <a:lnTo>
                    <a:pt x="297941" y="330200"/>
                  </a:lnTo>
                  <a:lnTo>
                    <a:pt x="339215" y="316966"/>
                  </a:lnTo>
                  <a:lnTo>
                    <a:pt x="374554" y="296481"/>
                  </a:lnTo>
                  <a:lnTo>
                    <a:pt x="402601" y="269234"/>
                  </a:lnTo>
                  <a:lnTo>
                    <a:pt x="405558" y="265175"/>
                  </a:lnTo>
                  <a:lnTo>
                    <a:pt x="203835" y="265175"/>
                  </a:lnTo>
                  <a:lnTo>
                    <a:pt x="148716" y="261366"/>
                  </a:lnTo>
                  <a:lnTo>
                    <a:pt x="159638" y="104140"/>
                  </a:lnTo>
                  <a:lnTo>
                    <a:pt x="422083" y="104140"/>
                  </a:lnTo>
                  <a:lnTo>
                    <a:pt x="418681" y="94836"/>
                  </a:lnTo>
                  <a:lnTo>
                    <a:pt x="392191" y="62991"/>
                  </a:lnTo>
                  <a:lnTo>
                    <a:pt x="353690" y="38894"/>
                  </a:lnTo>
                  <a:lnTo>
                    <a:pt x="303180" y="22551"/>
                  </a:lnTo>
                  <a:lnTo>
                    <a:pt x="240664" y="13969"/>
                  </a:lnTo>
                  <a:lnTo>
                    <a:pt x="38862" y="0"/>
                  </a:lnTo>
                  <a:close/>
                </a:path>
                <a:path w="474345" h="598170">
                  <a:moveTo>
                    <a:pt x="422083" y="104140"/>
                  </a:moveTo>
                  <a:lnTo>
                    <a:pt x="159638" y="104140"/>
                  </a:lnTo>
                  <a:lnTo>
                    <a:pt x="217042" y="108076"/>
                  </a:lnTo>
                  <a:lnTo>
                    <a:pt x="255549" y="115383"/>
                  </a:lnTo>
                  <a:lnTo>
                    <a:pt x="282305" y="131191"/>
                  </a:lnTo>
                  <a:lnTo>
                    <a:pt x="297320" y="155475"/>
                  </a:lnTo>
                  <a:lnTo>
                    <a:pt x="300609" y="188213"/>
                  </a:lnTo>
                  <a:lnTo>
                    <a:pt x="297846" y="205172"/>
                  </a:lnTo>
                  <a:lnTo>
                    <a:pt x="271272" y="245999"/>
                  </a:lnTo>
                  <a:lnTo>
                    <a:pt x="223408" y="264983"/>
                  </a:lnTo>
                  <a:lnTo>
                    <a:pt x="203835" y="265175"/>
                  </a:lnTo>
                  <a:lnTo>
                    <a:pt x="405558" y="265175"/>
                  </a:lnTo>
                  <a:lnTo>
                    <a:pt x="427662" y="223188"/>
                  </a:lnTo>
                  <a:lnTo>
                    <a:pt x="435610" y="181737"/>
                  </a:lnTo>
                  <a:lnTo>
                    <a:pt x="433155" y="134420"/>
                  </a:lnTo>
                  <a:lnTo>
                    <a:pt x="422083" y="10414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676773" y="3751960"/>
              <a:ext cx="162051" cy="17119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533136" y="3652900"/>
              <a:ext cx="474345" cy="598170"/>
            </a:xfrm>
            <a:custGeom>
              <a:avLst/>
              <a:gdLst/>
              <a:ahLst/>
              <a:cxnLst/>
              <a:rect l="l" t="t" r="r" b="b"/>
              <a:pathLst>
                <a:path w="474345" h="598170">
                  <a:moveTo>
                    <a:pt x="38862" y="0"/>
                  </a:moveTo>
                  <a:lnTo>
                    <a:pt x="240664" y="13969"/>
                  </a:lnTo>
                  <a:lnTo>
                    <a:pt x="303180" y="22551"/>
                  </a:lnTo>
                  <a:lnTo>
                    <a:pt x="353690" y="38894"/>
                  </a:lnTo>
                  <a:lnTo>
                    <a:pt x="392191" y="62991"/>
                  </a:lnTo>
                  <a:lnTo>
                    <a:pt x="418681" y="94836"/>
                  </a:lnTo>
                  <a:lnTo>
                    <a:pt x="433155" y="134420"/>
                  </a:lnTo>
                  <a:lnTo>
                    <a:pt x="435610" y="181737"/>
                  </a:lnTo>
                  <a:lnTo>
                    <a:pt x="434087" y="196189"/>
                  </a:lnTo>
                  <a:lnTo>
                    <a:pt x="422783" y="235712"/>
                  </a:lnTo>
                  <a:lnTo>
                    <a:pt x="402601" y="269234"/>
                  </a:lnTo>
                  <a:lnTo>
                    <a:pt x="374554" y="296481"/>
                  </a:lnTo>
                  <a:lnTo>
                    <a:pt x="339215" y="316966"/>
                  </a:lnTo>
                  <a:lnTo>
                    <a:pt x="297941" y="330200"/>
                  </a:lnTo>
                  <a:lnTo>
                    <a:pt x="297814" y="331724"/>
                  </a:lnTo>
                  <a:lnTo>
                    <a:pt x="332343" y="356663"/>
                  </a:lnTo>
                  <a:lnTo>
                    <a:pt x="357506" y="388324"/>
                  </a:lnTo>
                  <a:lnTo>
                    <a:pt x="378587" y="423163"/>
                  </a:lnTo>
                  <a:lnTo>
                    <a:pt x="473837" y="597662"/>
                  </a:lnTo>
                  <a:lnTo>
                    <a:pt x="327660" y="587501"/>
                  </a:lnTo>
                  <a:lnTo>
                    <a:pt x="249936" y="436118"/>
                  </a:lnTo>
                  <a:lnTo>
                    <a:pt x="245600" y="427759"/>
                  </a:lnTo>
                  <a:lnTo>
                    <a:pt x="224758" y="392604"/>
                  </a:lnTo>
                  <a:lnTo>
                    <a:pt x="197865" y="366268"/>
                  </a:lnTo>
                  <a:lnTo>
                    <a:pt x="191388" y="362457"/>
                  </a:lnTo>
                  <a:lnTo>
                    <a:pt x="184276" y="360299"/>
                  </a:lnTo>
                  <a:lnTo>
                    <a:pt x="176402" y="359791"/>
                  </a:lnTo>
                  <a:lnTo>
                    <a:pt x="142112" y="357378"/>
                  </a:lnTo>
                  <a:lnTo>
                    <a:pt x="127253" y="573659"/>
                  </a:lnTo>
                  <a:lnTo>
                    <a:pt x="0" y="564896"/>
                  </a:lnTo>
                  <a:lnTo>
                    <a:pt x="38862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053018" y="3707511"/>
              <a:ext cx="557530" cy="585470"/>
            </a:xfrm>
            <a:custGeom>
              <a:avLst/>
              <a:gdLst/>
              <a:ahLst/>
              <a:cxnLst/>
              <a:rect l="l" t="t" r="r" b="b"/>
              <a:pathLst>
                <a:path w="557529" h="585470">
                  <a:moveTo>
                    <a:pt x="266639" y="0"/>
                  </a:moveTo>
                  <a:lnTo>
                    <a:pt x="220568" y="5112"/>
                  </a:lnTo>
                  <a:lnTo>
                    <a:pt x="177820" y="17247"/>
                  </a:lnTo>
                  <a:lnTo>
                    <a:pt x="138394" y="36411"/>
                  </a:lnTo>
                  <a:lnTo>
                    <a:pt x="102290" y="62609"/>
                  </a:lnTo>
                  <a:lnTo>
                    <a:pt x="70728" y="94691"/>
                  </a:lnTo>
                  <a:lnTo>
                    <a:pt x="44927" y="131502"/>
                  </a:lnTo>
                  <a:lnTo>
                    <a:pt x="24886" y="173051"/>
                  </a:lnTo>
                  <a:lnTo>
                    <a:pt x="10607" y="219342"/>
                  </a:lnTo>
                  <a:lnTo>
                    <a:pt x="2087" y="270381"/>
                  </a:lnTo>
                  <a:lnTo>
                    <a:pt x="0" y="319380"/>
                  </a:lnTo>
                  <a:lnTo>
                    <a:pt x="4404" y="365191"/>
                  </a:lnTo>
                  <a:lnTo>
                    <a:pt x="15300" y="407825"/>
                  </a:lnTo>
                  <a:lnTo>
                    <a:pt x="32689" y="447296"/>
                  </a:lnTo>
                  <a:lnTo>
                    <a:pt x="56570" y="483614"/>
                  </a:lnTo>
                  <a:lnTo>
                    <a:pt x="93791" y="522409"/>
                  </a:lnTo>
                  <a:lnTo>
                    <a:pt x="137644" y="551940"/>
                  </a:lnTo>
                  <a:lnTo>
                    <a:pt x="188140" y="572233"/>
                  </a:lnTo>
                  <a:lnTo>
                    <a:pt x="245292" y="583309"/>
                  </a:lnTo>
                  <a:lnTo>
                    <a:pt x="293374" y="585110"/>
                  </a:lnTo>
                  <a:lnTo>
                    <a:pt x="338401" y="580003"/>
                  </a:lnTo>
                  <a:lnTo>
                    <a:pt x="380368" y="568002"/>
                  </a:lnTo>
                  <a:lnTo>
                    <a:pt x="419268" y="549119"/>
                  </a:lnTo>
                  <a:lnTo>
                    <a:pt x="455096" y="523365"/>
                  </a:lnTo>
                  <a:lnTo>
                    <a:pt x="486583" y="491726"/>
                  </a:lnTo>
                  <a:lnTo>
                    <a:pt x="498923" y="474270"/>
                  </a:lnTo>
                  <a:lnTo>
                    <a:pt x="290667" y="474270"/>
                  </a:lnTo>
                  <a:lnTo>
                    <a:pt x="259262" y="473962"/>
                  </a:lnTo>
                  <a:lnTo>
                    <a:pt x="203049" y="455706"/>
                  </a:lnTo>
                  <a:lnTo>
                    <a:pt x="161599" y="414399"/>
                  </a:lnTo>
                  <a:lnTo>
                    <a:pt x="138200" y="353805"/>
                  </a:lnTo>
                  <a:lnTo>
                    <a:pt x="134560" y="317762"/>
                  </a:lnTo>
                  <a:lnTo>
                    <a:pt x="136326" y="277874"/>
                  </a:lnTo>
                  <a:lnTo>
                    <a:pt x="142946" y="238917"/>
                  </a:lnTo>
                  <a:lnTo>
                    <a:pt x="169616" y="174719"/>
                  </a:lnTo>
                  <a:lnTo>
                    <a:pt x="213336" y="129832"/>
                  </a:lnTo>
                  <a:lnTo>
                    <a:pt x="268962" y="110401"/>
                  </a:lnTo>
                  <a:lnTo>
                    <a:pt x="508293" y="110401"/>
                  </a:lnTo>
                  <a:lnTo>
                    <a:pt x="502594" y="101471"/>
                  </a:lnTo>
                  <a:lnTo>
                    <a:pt x="466211" y="62679"/>
                  </a:lnTo>
                  <a:lnTo>
                    <a:pt x="422981" y="33161"/>
                  </a:lnTo>
                  <a:lnTo>
                    <a:pt x="372917" y="12907"/>
                  </a:lnTo>
                  <a:lnTo>
                    <a:pt x="316031" y="1903"/>
                  </a:lnTo>
                  <a:lnTo>
                    <a:pt x="266639" y="0"/>
                  </a:lnTo>
                  <a:close/>
                </a:path>
                <a:path w="557529" h="585470">
                  <a:moveTo>
                    <a:pt x="508293" y="110401"/>
                  </a:moveTo>
                  <a:lnTo>
                    <a:pt x="268962" y="110401"/>
                  </a:lnTo>
                  <a:lnTo>
                    <a:pt x="300918" y="110615"/>
                  </a:lnTo>
                  <a:lnTo>
                    <a:pt x="331277" y="116975"/>
                  </a:lnTo>
                  <a:lnTo>
                    <a:pt x="379803" y="146745"/>
                  </a:lnTo>
                  <a:lnTo>
                    <a:pt x="411377" y="198658"/>
                  </a:lnTo>
                  <a:lnTo>
                    <a:pt x="422702" y="267527"/>
                  </a:lnTo>
                  <a:lnTo>
                    <a:pt x="422729" y="270381"/>
                  </a:lnTo>
                  <a:lnTo>
                    <a:pt x="420806" y="310386"/>
                  </a:lnTo>
                  <a:lnTo>
                    <a:pt x="414165" y="349844"/>
                  </a:lnTo>
                  <a:lnTo>
                    <a:pt x="387927" y="413471"/>
                  </a:lnTo>
                  <a:lnTo>
                    <a:pt x="345237" y="456121"/>
                  </a:lnTo>
                  <a:lnTo>
                    <a:pt x="290667" y="474270"/>
                  </a:lnTo>
                  <a:lnTo>
                    <a:pt x="498923" y="474270"/>
                  </a:lnTo>
                  <a:lnTo>
                    <a:pt x="532299" y="414159"/>
                  </a:lnTo>
                  <a:lnTo>
                    <a:pt x="546540" y="368218"/>
                  </a:lnTo>
                  <a:lnTo>
                    <a:pt x="555045" y="317498"/>
                  </a:lnTo>
                  <a:lnTo>
                    <a:pt x="557332" y="267527"/>
                  </a:lnTo>
                  <a:lnTo>
                    <a:pt x="553225" y="220938"/>
                  </a:lnTo>
                  <a:lnTo>
                    <a:pt x="542728" y="177732"/>
                  </a:lnTo>
                  <a:lnTo>
                    <a:pt x="525850" y="137910"/>
                  </a:lnTo>
                  <a:lnTo>
                    <a:pt x="508293" y="110401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053018" y="3707511"/>
              <a:ext cx="557530" cy="585470"/>
            </a:xfrm>
            <a:custGeom>
              <a:avLst/>
              <a:gdLst/>
              <a:ahLst/>
              <a:cxnLst/>
              <a:rect l="l" t="t" r="r" b="b"/>
              <a:pathLst>
                <a:path w="557529" h="585470">
                  <a:moveTo>
                    <a:pt x="300918" y="110615"/>
                  </a:moveTo>
                  <a:lnTo>
                    <a:pt x="239768" y="116807"/>
                  </a:lnTo>
                  <a:lnTo>
                    <a:pt x="189666" y="149477"/>
                  </a:lnTo>
                  <a:lnTo>
                    <a:pt x="154043" y="204532"/>
                  </a:lnTo>
                  <a:lnTo>
                    <a:pt x="136326" y="277874"/>
                  </a:lnTo>
                  <a:lnTo>
                    <a:pt x="134560" y="317762"/>
                  </a:lnTo>
                  <a:lnTo>
                    <a:pt x="138200" y="353805"/>
                  </a:lnTo>
                  <a:lnTo>
                    <a:pt x="161599" y="414399"/>
                  </a:lnTo>
                  <a:lnTo>
                    <a:pt x="203049" y="455706"/>
                  </a:lnTo>
                  <a:lnTo>
                    <a:pt x="259262" y="473962"/>
                  </a:lnTo>
                  <a:lnTo>
                    <a:pt x="290667" y="474270"/>
                  </a:lnTo>
                  <a:lnTo>
                    <a:pt x="319333" y="468327"/>
                  </a:lnTo>
                  <a:lnTo>
                    <a:pt x="368355" y="437640"/>
                  </a:lnTo>
                  <a:lnTo>
                    <a:pt x="403201" y="384205"/>
                  </a:lnTo>
                  <a:lnTo>
                    <a:pt x="420806" y="310386"/>
                  </a:lnTo>
                  <a:lnTo>
                    <a:pt x="422807" y="268762"/>
                  </a:lnTo>
                  <a:lnTo>
                    <a:pt x="419663" y="231519"/>
                  </a:lnTo>
                  <a:lnTo>
                    <a:pt x="397946" y="170178"/>
                  </a:lnTo>
                  <a:lnTo>
                    <a:pt x="357576" y="129015"/>
                  </a:lnTo>
                  <a:lnTo>
                    <a:pt x="300918" y="110615"/>
                  </a:lnTo>
                  <a:close/>
                </a:path>
                <a:path w="557529" h="585470">
                  <a:moveTo>
                    <a:pt x="316031" y="1903"/>
                  </a:moveTo>
                  <a:lnTo>
                    <a:pt x="372917" y="12907"/>
                  </a:lnTo>
                  <a:lnTo>
                    <a:pt x="422981" y="33161"/>
                  </a:lnTo>
                  <a:lnTo>
                    <a:pt x="466211" y="62679"/>
                  </a:lnTo>
                  <a:lnTo>
                    <a:pt x="502594" y="101471"/>
                  </a:lnTo>
                  <a:lnTo>
                    <a:pt x="525850" y="137910"/>
                  </a:lnTo>
                  <a:lnTo>
                    <a:pt x="542728" y="177732"/>
                  </a:lnTo>
                  <a:lnTo>
                    <a:pt x="553225" y="220938"/>
                  </a:lnTo>
                  <a:lnTo>
                    <a:pt x="557332" y="267527"/>
                  </a:lnTo>
                  <a:lnTo>
                    <a:pt x="555045" y="317498"/>
                  </a:lnTo>
                  <a:lnTo>
                    <a:pt x="546540" y="368218"/>
                  </a:lnTo>
                  <a:lnTo>
                    <a:pt x="532299" y="414159"/>
                  </a:lnTo>
                  <a:lnTo>
                    <a:pt x="512315" y="455326"/>
                  </a:lnTo>
                  <a:lnTo>
                    <a:pt x="486583" y="491726"/>
                  </a:lnTo>
                  <a:lnTo>
                    <a:pt x="455096" y="523365"/>
                  </a:lnTo>
                  <a:lnTo>
                    <a:pt x="419268" y="549119"/>
                  </a:lnTo>
                  <a:lnTo>
                    <a:pt x="380368" y="568002"/>
                  </a:lnTo>
                  <a:lnTo>
                    <a:pt x="338401" y="580003"/>
                  </a:lnTo>
                  <a:lnTo>
                    <a:pt x="293374" y="585110"/>
                  </a:lnTo>
                  <a:lnTo>
                    <a:pt x="245292" y="583309"/>
                  </a:lnTo>
                  <a:lnTo>
                    <a:pt x="188140" y="572233"/>
                  </a:lnTo>
                  <a:lnTo>
                    <a:pt x="137644" y="551940"/>
                  </a:lnTo>
                  <a:lnTo>
                    <a:pt x="93791" y="522409"/>
                  </a:lnTo>
                  <a:lnTo>
                    <a:pt x="56570" y="483614"/>
                  </a:lnTo>
                  <a:lnTo>
                    <a:pt x="32689" y="447296"/>
                  </a:lnTo>
                  <a:lnTo>
                    <a:pt x="15300" y="407825"/>
                  </a:lnTo>
                  <a:lnTo>
                    <a:pt x="4404" y="365191"/>
                  </a:lnTo>
                  <a:lnTo>
                    <a:pt x="0" y="319380"/>
                  </a:lnTo>
                  <a:lnTo>
                    <a:pt x="2087" y="270381"/>
                  </a:lnTo>
                  <a:lnTo>
                    <a:pt x="10607" y="219342"/>
                  </a:lnTo>
                  <a:lnTo>
                    <a:pt x="24886" y="173051"/>
                  </a:lnTo>
                  <a:lnTo>
                    <a:pt x="44927" y="131502"/>
                  </a:lnTo>
                  <a:lnTo>
                    <a:pt x="70728" y="94691"/>
                  </a:lnTo>
                  <a:lnTo>
                    <a:pt x="102290" y="62609"/>
                  </a:lnTo>
                  <a:lnTo>
                    <a:pt x="138394" y="36411"/>
                  </a:lnTo>
                  <a:lnTo>
                    <a:pt x="177820" y="17247"/>
                  </a:lnTo>
                  <a:lnTo>
                    <a:pt x="220568" y="5112"/>
                  </a:lnTo>
                  <a:lnTo>
                    <a:pt x="266639" y="0"/>
                  </a:lnTo>
                  <a:lnTo>
                    <a:pt x="316031" y="1903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621780" y="3779647"/>
              <a:ext cx="364490" cy="562610"/>
            </a:xfrm>
            <a:custGeom>
              <a:avLst/>
              <a:gdLst/>
              <a:ahLst/>
              <a:cxnLst/>
              <a:rect l="l" t="t" r="r" b="b"/>
              <a:pathLst>
                <a:path w="364490" h="562610">
                  <a:moveTo>
                    <a:pt x="238251" y="0"/>
                  </a:moveTo>
                  <a:lnTo>
                    <a:pt x="190753" y="333120"/>
                  </a:lnTo>
                  <a:lnTo>
                    <a:pt x="177349" y="388439"/>
                  </a:lnTo>
                  <a:lnTo>
                    <a:pt x="155432" y="426196"/>
                  </a:lnTo>
                  <a:lnTo>
                    <a:pt x="86105" y="449071"/>
                  </a:lnTo>
                  <a:lnTo>
                    <a:pt x="66647" y="444738"/>
                  </a:lnTo>
                  <a:lnTo>
                    <a:pt x="48641" y="437451"/>
                  </a:lnTo>
                  <a:lnTo>
                    <a:pt x="32063" y="427212"/>
                  </a:lnTo>
                  <a:lnTo>
                    <a:pt x="16891" y="414019"/>
                  </a:lnTo>
                  <a:lnTo>
                    <a:pt x="0" y="532510"/>
                  </a:lnTo>
                  <a:lnTo>
                    <a:pt x="37560" y="549544"/>
                  </a:lnTo>
                  <a:lnTo>
                    <a:pt x="79501" y="559434"/>
                  </a:lnTo>
                  <a:lnTo>
                    <a:pt x="126555" y="562318"/>
                  </a:lnTo>
                  <a:lnTo>
                    <a:pt x="168846" y="556879"/>
                  </a:lnTo>
                  <a:lnTo>
                    <a:pt x="206375" y="543129"/>
                  </a:lnTo>
                  <a:lnTo>
                    <a:pt x="239141" y="521080"/>
                  </a:lnTo>
                  <a:lnTo>
                    <a:pt x="266717" y="491124"/>
                  </a:lnTo>
                  <a:lnTo>
                    <a:pt x="288686" y="453643"/>
                  </a:lnTo>
                  <a:lnTo>
                    <a:pt x="305059" y="408638"/>
                  </a:lnTo>
                  <a:lnTo>
                    <a:pt x="315849" y="356107"/>
                  </a:lnTo>
                  <a:lnTo>
                    <a:pt x="364109" y="18033"/>
                  </a:lnTo>
                  <a:lnTo>
                    <a:pt x="238251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621780" y="3779647"/>
              <a:ext cx="364490" cy="562610"/>
            </a:xfrm>
            <a:custGeom>
              <a:avLst/>
              <a:gdLst/>
              <a:ahLst/>
              <a:cxnLst/>
              <a:rect l="l" t="t" r="r" b="b"/>
              <a:pathLst>
                <a:path w="364490" h="562610">
                  <a:moveTo>
                    <a:pt x="238251" y="0"/>
                  </a:moveTo>
                  <a:lnTo>
                    <a:pt x="364109" y="18033"/>
                  </a:lnTo>
                  <a:lnTo>
                    <a:pt x="315849" y="356107"/>
                  </a:lnTo>
                  <a:lnTo>
                    <a:pt x="305059" y="408638"/>
                  </a:lnTo>
                  <a:lnTo>
                    <a:pt x="288686" y="453643"/>
                  </a:lnTo>
                  <a:lnTo>
                    <a:pt x="266717" y="491124"/>
                  </a:lnTo>
                  <a:lnTo>
                    <a:pt x="239141" y="521080"/>
                  </a:lnTo>
                  <a:lnTo>
                    <a:pt x="206375" y="543129"/>
                  </a:lnTo>
                  <a:lnTo>
                    <a:pt x="168846" y="556879"/>
                  </a:lnTo>
                  <a:lnTo>
                    <a:pt x="126555" y="562318"/>
                  </a:lnTo>
                  <a:lnTo>
                    <a:pt x="79501" y="559434"/>
                  </a:lnTo>
                  <a:lnTo>
                    <a:pt x="57971" y="555388"/>
                  </a:lnTo>
                  <a:lnTo>
                    <a:pt x="37560" y="549544"/>
                  </a:lnTo>
                  <a:lnTo>
                    <a:pt x="18244" y="541914"/>
                  </a:lnTo>
                  <a:lnTo>
                    <a:pt x="0" y="532510"/>
                  </a:lnTo>
                  <a:lnTo>
                    <a:pt x="16891" y="414019"/>
                  </a:lnTo>
                  <a:lnTo>
                    <a:pt x="32063" y="427212"/>
                  </a:lnTo>
                  <a:lnTo>
                    <a:pt x="48641" y="437451"/>
                  </a:lnTo>
                  <a:lnTo>
                    <a:pt x="66647" y="444738"/>
                  </a:lnTo>
                  <a:lnTo>
                    <a:pt x="86105" y="449071"/>
                  </a:lnTo>
                  <a:lnTo>
                    <a:pt x="125013" y="446403"/>
                  </a:lnTo>
                  <a:lnTo>
                    <a:pt x="155432" y="426196"/>
                  </a:lnTo>
                  <a:lnTo>
                    <a:pt x="177349" y="388439"/>
                  </a:lnTo>
                  <a:lnTo>
                    <a:pt x="190753" y="333120"/>
                  </a:lnTo>
                  <a:lnTo>
                    <a:pt x="23825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7029704" y="3819779"/>
              <a:ext cx="421005" cy="617220"/>
            </a:xfrm>
            <a:custGeom>
              <a:avLst/>
              <a:gdLst/>
              <a:ahLst/>
              <a:cxnLst/>
              <a:rect l="l" t="t" r="r" b="b"/>
              <a:pathLst>
                <a:path w="421004" h="617220">
                  <a:moveTo>
                    <a:pt x="99060" y="0"/>
                  </a:moveTo>
                  <a:lnTo>
                    <a:pt x="0" y="557530"/>
                  </a:lnTo>
                  <a:lnTo>
                    <a:pt x="334391" y="616839"/>
                  </a:lnTo>
                  <a:lnTo>
                    <a:pt x="352425" y="514985"/>
                  </a:lnTo>
                  <a:lnTo>
                    <a:pt x="143637" y="477901"/>
                  </a:lnTo>
                  <a:lnTo>
                    <a:pt x="166370" y="350393"/>
                  </a:lnTo>
                  <a:lnTo>
                    <a:pt x="348615" y="382778"/>
                  </a:lnTo>
                  <a:lnTo>
                    <a:pt x="366775" y="280924"/>
                  </a:lnTo>
                  <a:lnTo>
                    <a:pt x="184403" y="248539"/>
                  </a:lnTo>
                  <a:lnTo>
                    <a:pt x="206375" y="124460"/>
                  </a:lnTo>
                  <a:lnTo>
                    <a:pt x="402336" y="159258"/>
                  </a:lnTo>
                  <a:lnTo>
                    <a:pt x="420497" y="57023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7029704" y="3819779"/>
              <a:ext cx="421005" cy="617220"/>
            </a:xfrm>
            <a:custGeom>
              <a:avLst/>
              <a:gdLst/>
              <a:ahLst/>
              <a:cxnLst/>
              <a:rect l="l" t="t" r="r" b="b"/>
              <a:pathLst>
                <a:path w="421004" h="617220">
                  <a:moveTo>
                    <a:pt x="99060" y="0"/>
                  </a:moveTo>
                  <a:lnTo>
                    <a:pt x="420497" y="57023"/>
                  </a:lnTo>
                  <a:lnTo>
                    <a:pt x="402336" y="159258"/>
                  </a:lnTo>
                  <a:lnTo>
                    <a:pt x="206375" y="124460"/>
                  </a:lnTo>
                  <a:lnTo>
                    <a:pt x="184403" y="248539"/>
                  </a:lnTo>
                  <a:lnTo>
                    <a:pt x="366775" y="280924"/>
                  </a:lnTo>
                  <a:lnTo>
                    <a:pt x="348615" y="382778"/>
                  </a:lnTo>
                  <a:lnTo>
                    <a:pt x="166370" y="350393"/>
                  </a:lnTo>
                  <a:lnTo>
                    <a:pt x="143637" y="477901"/>
                  </a:lnTo>
                  <a:lnTo>
                    <a:pt x="352425" y="514985"/>
                  </a:lnTo>
                  <a:lnTo>
                    <a:pt x="334391" y="616839"/>
                  </a:lnTo>
                  <a:lnTo>
                    <a:pt x="0" y="557530"/>
                  </a:lnTo>
                  <a:lnTo>
                    <a:pt x="9906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7453757" y="3902074"/>
              <a:ext cx="569595" cy="657860"/>
            </a:xfrm>
            <a:custGeom>
              <a:avLst/>
              <a:gdLst/>
              <a:ahLst/>
              <a:cxnLst/>
              <a:rect l="l" t="t" r="r" b="b"/>
              <a:pathLst>
                <a:path w="569595" h="657860">
                  <a:moveTo>
                    <a:pt x="127000" y="0"/>
                  </a:moveTo>
                  <a:lnTo>
                    <a:pt x="0" y="551814"/>
                  </a:lnTo>
                  <a:lnTo>
                    <a:pt x="124206" y="580517"/>
                  </a:lnTo>
                  <a:lnTo>
                    <a:pt x="186436" y="310388"/>
                  </a:lnTo>
                  <a:lnTo>
                    <a:pt x="188341" y="310769"/>
                  </a:lnTo>
                  <a:lnTo>
                    <a:pt x="301625" y="621283"/>
                  </a:lnTo>
                  <a:lnTo>
                    <a:pt x="458597" y="657479"/>
                  </a:lnTo>
                  <a:lnTo>
                    <a:pt x="316102" y="320675"/>
                  </a:lnTo>
                  <a:lnTo>
                    <a:pt x="569087" y="101854"/>
                  </a:lnTo>
                  <a:lnTo>
                    <a:pt x="421004" y="67691"/>
                  </a:lnTo>
                  <a:lnTo>
                    <a:pt x="215646" y="262763"/>
                  </a:lnTo>
                  <a:lnTo>
                    <a:pt x="202311" y="278304"/>
                  </a:lnTo>
                  <a:lnTo>
                    <a:pt x="193167" y="289941"/>
                  </a:lnTo>
                  <a:lnTo>
                    <a:pt x="191262" y="289560"/>
                  </a:lnTo>
                  <a:lnTo>
                    <a:pt x="251333" y="28701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7453757" y="3902074"/>
              <a:ext cx="569595" cy="657860"/>
            </a:xfrm>
            <a:custGeom>
              <a:avLst/>
              <a:gdLst/>
              <a:ahLst/>
              <a:cxnLst/>
              <a:rect l="l" t="t" r="r" b="b"/>
              <a:pathLst>
                <a:path w="569595" h="657860">
                  <a:moveTo>
                    <a:pt x="127000" y="0"/>
                  </a:moveTo>
                  <a:lnTo>
                    <a:pt x="251333" y="28701"/>
                  </a:lnTo>
                  <a:lnTo>
                    <a:pt x="191262" y="289560"/>
                  </a:lnTo>
                  <a:lnTo>
                    <a:pt x="193167" y="289941"/>
                  </a:lnTo>
                  <a:lnTo>
                    <a:pt x="421004" y="67691"/>
                  </a:lnTo>
                  <a:lnTo>
                    <a:pt x="569087" y="101854"/>
                  </a:lnTo>
                  <a:lnTo>
                    <a:pt x="316102" y="320675"/>
                  </a:lnTo>
                  <a:lnTo>
                    <a:pt x="458597" y="657479"/>
                  </a:lnTo>
                  <a:lnTo>
                    <a:pt x="301625" y="621283"/>
                  </a:lnTo>
                  <a:lnTo>
                    <a:pt x="195961" y="344550"/>
                  </a:lnTo>
                  <a:lnTo>
                    <a:pt x="188341" y="310769"/>
                  </a:lnTo>
                  <a:lnTo>
                    <a:pt x="186436" y="310388"/>
                  </a:lnTo>
                  <a:lnTo>
                    <a:pt x="124206" y="580517"/>
                  </a:lnTo>
                  <a:lnTo>
                    <a:pt x="0" y="551814"/>
                  </a:lnTo>
                  <a:lnTo>
                    <a:pt x="127000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8046466" y="4018025"/>
              <a:ext cx="461009" cy="626110"/>
            </a:xfrm>
            <a:custGeom>
              <a:avLst/>
              <a:gdLst/>
              <a:ahLst/>
              <a:cxnLst/>
              <a:rect l="l" t="t" r="r" b="b"/>
              <a:pathLst>
                <a:path w="461009" h="626110">
                  <a:moveTo>
                    <a:pt x="30606" y="0"/>
                  </a:moveTo>
                  <a:lnTo>
                    <a:pt x="0" y="99313"/>
                  </a:lnTo>
                  <a:lnTo>
                    <a:pt x="153669" y="146557"/>
                  </a:lnTo>
                  <a:lnTo>
                    <a:pt x="17525" y="588518"/>
                  </a:lnTo>
                  <a:lnTo>
                    <a:pt x="139826" y="626110"/>
                  </a:lnTo>
                  <a:lnTo>
                    <a:pt x="275843" y="184276"/>
                  </a:lnTo>
                  <a:lnTo>
                    <a:pt x="430275" y="231775"/>
                  </a:lnTo>
                  <a:lnTo>
                    <a:pt x="460755" y="132461"/>
                  </a:lnTo>
                  <a:lnTo>
                    <a:pt x="3060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8046466" y="4018025"/>
              <a:ext cx="461009" cy="626110"/>
            </a:xfrm>
            <a:custGeom>
              <a:avLst/>
              <a:gdLst/>
              <a:ahLst/>
              <a:cxnLst/>
              <a:rect l="l" t="t" r="r" b="b"/>
              <a:pathLst>
                <a:path w="461009" h="626110">
                  <a:moveTo>
                    <a:pt x="30606" y="0"/>
                  </a:moveTo>
                  <a:lnTo>
                    <a:pt x="460755" y="132461"/>
                  </a:lnTo>
                  <a:lnTo>
                    <a:pt x="430275" y="231775"/>
                  </a:lnTo>
                  <a:lnTo>
                    <a:pt x="275843" y="184276"/>
                  </a:lnTo>
                  <a:lnTo>
                    <a:pt x="139826" y="626110"/>
                  </a:lnTo>
                  <a:lnTo>
                    <a:pt x="17525" y="588518"/>
                  </a:lnTo>
                  <a:lnTo>
                    <a:pt x="153669" y="146557"/>
                  </a:lnTo>
                  <a:lnTo>
                    <a:pt x="0" y="99313"/>
                  </a:lnTo>
                  <a:lnTo>
                    <a:pt x="3060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8361425" y="4176014"/>
              <a:ext cx="415925" cy="608330"/>
            </a:xfrm>
            <a:custGeom>
              <a:avLst/>
              <a:gdLst/>
              <a:ahLst/>
              <a:cxnLst/>
              <a:rect l="l" t="t" r="r" b="b"/>
              <a:pathLst>
                <a:path w="415925" h="608329">
                  <a:moveTo>
                    <a:pt x="208915" y="0"/>
                  </a:moveTo>
                  <a:lnTo>
                    <a:pt x="172466" y="91693"/>
                  </a:lnTo>
                  <a:lnTo>
                    <a:pt x="216534" y="109219"/>
                  </a:lnTo>
                  <a:lnTo>
                    <a:pt x="80518" y="451993"/>
                  </a:lnTo>
                  <a:lnTo>
                    <a:pt x="36449" y="434467"/>
                  </a:lnTo>
                  <a:lnTo>
                    <a:pt x="0" y="526288"/>
                  </a:lnTo>
                  <a:lnTo>
                    <a:pt x="206628" y="608330"/>
                  </a:lnTo>
                  <a:lnTo>
                    <a:pt x="243077" y="516509"/>
                  </a:lnTo>
                  <a:lnTo>
                    <a:pt x="199008" y="498983"/>
                  </a:lnTo>
                  <a:lnTo>
                    <a:pt x="335025" y="156210"/>
                  </a:lnTo>
                  <a:lnTo>
                    <a:pt x="379095" y="173736"/>
                  </a:lnTo>
                  <a:lnTo>
                    <a:pt x="415544" y="81915"/>
                  </a:lnTo>
                  <a:lnTo>
                    <a:pt x="208915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8361425" y="4176014"/>
              <a:ext cx="415925" cy="608330"/>
            </a:xfrm>
            <a:custGeom>
              <a:avLst/>
              <a:gdLst/>
              <a:ahLst/>
              <a:cxnLst/>
              <a:rect l="l" t="t" r="r" b="b"/>
              <a:pathLst>
                <a:path w="415925" h="608329">
                  <a:moveTo>
                    <a:pt x="208915" y="0"/>
                  </a:moveTo>
                  <a:lnTo>
                    <a:pt x="415544" y="81915"/>
                  </a:lnTo>
                  <a:lnTo>
                    <a:pt x="379095" y="173736"/>
                  </a:lnTo>
                  <a:lnTo>
                    <a:pt x="335025" y="156210"/>
                  </a:lnTo>
                  <a:lnTo>
                    <a:pt x="199008" y="498983"/>
                  </a:lnTo>
                  <a:lnTo>
                    <a:pt x="243077" y="516509"/>
                  </a:lnTo>
                  <a:lnTo>
                    <a:pt x="206628" y="608330"/>
                  </a:lnTo>
                  <a:lnTo>
                    <a:pt x="0" y="526288"/>
                  </a:lnTo>
                  <a:lnTo>
                    <a:pt x="36449" y="434467"/>
                  </a:lnTo>
                  <a:lnTo>
                    <a:pt x="80518" y="451993"/>
                  </a:lnTo>
                  <a:lnTo>
                    <a:pt x="216534" y="109219"/>
                  </a:lnTo>
                  <a:lnTo>
                    <a:pt x="172466" y="91693"/>
                  </a:lnTo>
                  <a:lnTo>
                    <a:pt x="20891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00379" y="4655819"/>
              <a:ext cx="2603500" cy="167640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13280" y="4655819"/>
              <a:ext cx="1653540" cy="167640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76220" y="4655819"/>
              <a:ext cx="2105660" cy="16764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086860" y="4655819"/>
              <a:ext cx="1529080" cy="167640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25339" y="4655819"/>
              <a:ext cx="1358900" cy="167640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194300" y="4655819"/>
              <a:ext cx="2649220" cy="167640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852920" y="4655819"/>
              <a:ext cx="1864360" cy="167640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46199" y="5702299"/>
              <a:ext cx="2517140" cy="7975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85819" y="5704840"/>
              <a:ext cx="584200" cy="7975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492500" y="5702299"/>
              <a:ext cx="1605279" cy="79756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620260" y="5702299"/>
              <a:ext cx="688339" cy="79756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930139" y="5702299"/>
              <a:ext cx="657860" cy="79756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07000" y="5702299"/>
              <a:ext cx="2664459" cy="79756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99413" y="5200649"/>
              <a:ext cx="1583512" cy="482269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629661" y="5210174"/>
              <a:ext cx="413384" cy="466725"/>
            </a:xfrm>
            <a:custGeom>
              <a:avLst/>
              <a:gdLst/>
              <a:ahLst/>
              <a:cxnLst/>
              <a:rect l="l" t="t" r="r" b="b"/>
              <a:pathLst>
                <a:path w="413385" h="466725">
                  <a:moveTo>
                    <a:pt x="206501" y="0"/>
                  </a:moveTo>
                  <a:lnTo>
                    <a:pt x="162786" y="4478"/>
                  </a:lnTo>
                  <a:lnTo>
                    <a:pt x="123094" y="17922"/>
                  </a:lnTo>
                  <a:lnTo>
                    <a:pt x="87451" y="40344"/>
                  </a:lnTo>
                  <a:lnTo>
                    <a:pt x="55880" y="71755"/>
                  </a:lnTo>
                  <a:lnTo>
                    <a:pt x="31450" y="107092"/>
                  </a:lnTo>
                  <a:lnTo>
                    <a:pt x="13985" y="145669"/>
                  </a:lnTo>
                  <a:lnTo>
                    <a:pt x="3498" y="187483"/>
                  </a:lnTo>
                  <a:lnTo>
                    <a:pt x="0" y="232537"/>
                  </a:lnTo>
                  <a:lnTo>
                    <a:pt x="3498" y="277636"/>
                  </a:lnTo>
                  <a:lnTo>
                    <a:pt x="13985" y="319585"/>
                  </a:lnTo>
                  <a:lnTo>
                    <a:pt x="31450" y="358377"/>
                  </a:lnTo>
                  <a:lnTo>
                    <a:pt x="55880" y="394004"/>
                  </a:lnTo>
                  <a:lnTo>
                    <a:pt x="87451" y="425744"/>
                  </a:lnTo>
                  <a:lnTo>
                    <a:pt x="123094" y="448417"/>
                  </a:lnTo>
                  <a:lnTo>
                    <a:pt x="162786" y="462024"/>
                  </a:lnTo>
                  <a:lnTo>
                    <a:pt x="206501" y="466559"/>
                  </a:lnTo>
                  <a:lnTo>
                    <a:pt x="250440" y="462024"/>
                  </a:lnTo>
                  <a:lnTo>
                    <a:pt x="290258" y="448417"/>
                  </a:lnTo>
                  <a:lnTo>
                    <a:pt x="325981" y="425744"/>
                  </a:lnTo>
                  <a:lnTo>
                    <a:pt x="357631" y="394004"/>
                  </a:lnTo>
                  <a:lnTo>
                    <a:pt x="368052" y="378752"/>
                  </a:lnTo>
                  <a:lnTo>
                    <a:pt x="206501" y="378752"/>
                  </a:lnTo>
                  <a:lnTo>
                    <a:pt x="180496" y="375817"/>
                  </a:lnTo>
                  <a:lnTo>
                    <a:pt x="136439" y="352359"/>
                  </a:lnTo>
                  <a:lnTo>
                    <a:pt x="105342" y="309868"/>
                  </a:lnTo>
                  <a:lnTo>
                    <a:pt x="90396" y="260234"/>
                  </a:lnTo>
                  <a:lnTo>
                    <a:pt x="88518" y="232537"/>
                  </a:lnTo>
                  <a:lnTo>
                    <a:pt x="90372" y="204559"/>
                  </a:lnTo>
                  <a:lnTo>
                    <a:pt x="105128" y="155080"/>
                  </a:lnTo>
                  <a:lnTo>
                    <a:pt x="135939" y="113528"/>
                  </a:lnTo>
                  <a:lnTo>
                    <a:pt x="180187" y="90616"/>
                  </a:lnTo>
                  <a:lnTo>
                    <a:pt x="206501" y="87756"/>
                  </a:lnTo>
                  <a:lnTo>
                    <a:pt x="368863" y="87756"/>
                  </a:lnTo>
                  <a:lnTo>
                    <a:pt x="357631" y="71374"/>
                  </a:lnTo>
                  <a:lnTo>
                    <a:pt x="325981" y="40130"/>
                  </a:lnTo>
                  <a:lnTo>
                    <a:pt x="290258" y="17827"/>
                  </a:lnTo>
                  <a:lnTo>
                    <a:pt x="250440" y="4454"/>
                  </a:lnTo>
                  <a:lnTo>
                    <a:pt x="206501" y="0"/>
                  </a:lnTo>
                  <a:close/>
                </a:path>
                <a:path w="413385" h="466725">
                  <a:moveTo>
                    <a:pt x="368863" y="87756"/>
                  </a:moveTo>
                  <a:lnTo>
                    <a:pt x="206501" y="87756"/>
                  </a:lnTo>
                  <a:lnTo>
                    <a:pt x="232858" y="90616"/>
                  </a:lnTo>
                  <a:lnTo>
                    <a:pt x="256476" y="99202"/>
                  </a:lnTo>
                  <a:lnTo>
                    <a:pt x="295401" y="133603"/>
                  </a:lnTo>
                  <a:lnTo>
                    <a:pt x="318087" y="179117"/>
                  </a:lnTo>
                  <a:lnTo>
                    <a:pt x="325627" y="232537"/>
                  </a:lnTo>
                  <a:lnTo>
                    <a:pt x="323675" y="259181"/>
                  </a:lnTo>
                  <a:lnTo>
                    <a:pt x="308054" y="308278"/>
                  </a:lnTo>
                  <a:lnTo>
                    <a:pt x="275742" y="351716"/>
                  </a:lnTo>
                  <a:lnTo>
                    <a:pt x="231788" y="375745"/>
                  </a:lnTo>
                  <a:lnTo>
                    <a:pt x="206501" y="378752"/>
                  </a:lnTo>
                  <a:lnTo>
                    <a:pt x="368052" y="378752"/>
                  </a:lnTo>
                  <a:lnTo>
                    <a:pt x="381875" y="358520"/>
                  </a:lnTo>
                  <a:lnTo>
                    <a:pt x="399176" y="319776"/>
                  </a:lnTo>
                  <a:lnTo>
                    <a:pt x="409549" y="277779"/>
                  </a:lnTo>
                  <a:lnTo>
                    <a:pt x="413004" y="232537"/>
                  </a:lnTo>
                  <a:lnTo>
                    <a:pt x="409549" y="187317"/>
                  </a:lnTo>
                  <a:lnTo>
                    <a:pt x="399176" y="145383"/>
                  </a:lnTo>
                  <a:lnTo>
                    <a:pt x="381875" y="106735"/>
                  </a:lnTo>
                  <a:lnTo>
                    <a:pt x="368863" y="8775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629661" y="5210174"/>
              <a:ext cx="413384" cy="466725"/>
            </a:xfrm>
            <a:custGeom>
              <a:avLst/>
              <a:gdLst/>
              <a:ahLst/>
              <a:cxnLst/>
              <a:rect l="l" t="t" r="r" b="b"/>
              <a:pathLst>
                <a:path w="413385" h="466725">
                  <a:moveTo>
                    <a:pt x="206501" y="87756"/>
                  </a:moveTo>
                  <a:lnTo>
                    <a:pt x="156670" y="99202"/>
                  </a:lnTo>
                  <a:lnTo>
                    <a:pt x="117982" y="133603"/>
                  </a:lnTo>
                  <a:lnTo>
                    <a:pt x="95916" y="178736"/>
                  </a:lnTo>
                  <a:lnTo>
                    <a:pt x="88518" y="232537"/>
                  </a:lnTo>
                  <a:lnTo>
                    <a:pt x="90396" y="260234"/>
                  </a:lnTo>
                  <a:lnTo>
                    <a:pt x="105342" y="309868"/>
                  </a:lnTo>
                  <a:lnTo>
                    <a:pt x="136439" y="352359"/>
                  </a:lnTo>
                  <a:lnTo>
                    <a:pt x="180496" y="375817"/>
                  </a:lnTo>
                  <a:lnTo>
                    <a:pt x="206501" y="378752"/>
                  </a:lnTo>
                  <a:lnTo>
                    <a:pt x="231788" y="375745"/>
                  </a:lnTo>
                  <a:lnTo>
                    <a:pt x="275742" y="351716"/>
                  </a:lnTo>
                  <a:lnTo>
                    <a:pt x="308054" y="308278"/>
                  </a:lnTo>
                  <a:lnTo>
                    <a:pt x="323675" y="259181"/>
                  </a:lnTo>
                  <a:lnTo>
                    <a:pt x="325627" y="232537"/>
                  </a:lnTo>
                  <a:lnTo>
                    <a:pt x="323744" y="204845"/>
                  </a:lnTo>
                  <a:lnTo>
                    <a:pt x="308643" y="155366"/>
                  </a:lnTo>
                  <a:lnTo>
                    <a:pt x="277332" y="113528"/>
                  </a:lnTo>
                  <a:lnTo>
                    <a:pt x="232858" y="90616"/>
                  </a:lnTo>
                  <a:lnTo>
                    <a:pt x="206501" y="87756"/>
                  </a:lnTo>
                  <a:close/>
                </a:path>
                <a:path w="413385" h="466725">
                  <a:moveTo>
                    <a:pt x="206501" y="0"/>
                  </a:moveTo>
                  <a:lnTo>
                    <a:pt x="250440" y="4454"/>
                  </a:lnTo>
                  <a:lnTo>
                    <a:pt x="290258" y="17827"/>
                  </a:lnTo>
                  <a:lnTo>
                    <a:pt x="325981" y="40130"/>
                  </a:lnTo>
                  <a:lnTo>
                    <a:pt x="357631" y="71374"/>
                  </a:lnTo>
                  <a:lnTo>
                    <a:pt x="381875" y="106735"/>
                  </a:lnTo>
                  <a:lnTo>
                    <a:pt x="399176" y="145383"/>
                  </a:lnTo>
                  <a:lnTo>
                    <a:pt x="409549" y="187317"/>
                  </a:lnTo>
                  <a:lnTo>
                    <a:pt x="413004" y="232537"/>
                  </a:lnTo>
                  <a:lnTo>
                    <a:pt x="409549" y="277779"/>
                  </a:lnTo>
                  <a:lnTo>
                    <a:pt x="399176" y="319776"/>
                  </a:lnTo>
                  <a:lnTo>
                    <a:pt x="381875" y="358520"/>
                  </a:lnTo>
                  <a:lnTo>
                    <a:pt x="357631" y="394004"/>
                  </a:lnTo>
                  <a:lnTo>
                    <a:pt x="325981" y="425744"/>
                  </a:lnTo>
                  <a:lnTo>
                    <a:pt x="290258" y="448417"/>
                  </a:lnTo>
                  <a:lnTo>
                    <a:pt x="250440" y="462024"/>
                  </a:lnTo>
                  <a:lnTo>
                    <a:pt x="206501" y="466559"/>
                  </a:lnTo>
                  <a:lnTo>
                    <a:pt x="162786" y="462024"/>
                  </a:lnTo>
                  <a:lnTo>
                    <a:pt x="123094" y="448417"/>
                  </a:lnTo>
                  <a:lnTo>
                    <a:pt x="87451" y="425744"/>
                  </a:lnTo>
                  <a:lnTo>
                    <a:pt x="55880" y="394004"/>
                  </a:lnTo>
                  <a:lnTo>
                    <a:pt x="31450" y="358377"/>
                  </a:lnTo>
                  <a:lnTo>
                    <a:pt x="13985" y="319585"/>
                  </a:lnTo>
                  <a:lnTo>
                    <a:pt x="3498" y="277636"/>
                  </a:lnTo>
                  <a:lnTo>
                    <a:pt x="0" y="232537"/>
                  </a:lnTo>
                  <a:lnTo>
                    <a:pt x="3498" y="187483"/>
                  </a:lnTo>
                  <a:lnTo>
                    <a:pt x="13985" y="145669"/>
                  </a:lnTo>
                  <a:lnTo>
                    <a:pt x="31450" y="107092"/>
                  </a:lnTo>
                  <a:lnTo>
                    <a:pt x="55880" y="71755"/>
                  </a:lnTo>
                  <a:lnTo>
                    <a:pt x="87451" y="40344"/>
                  </a:lnTo>
                  <a:lnTo>
                    <a:pt x="123094" y="17922"/>
                  </a:lnTo>
                  <a:lnTo>
                    <a:pt x="162786" y="4478"/>
                  </a:lnTo>
                  <a:lnTo>
                    <a:pt x="20650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304286" y="5139562"/>
              <a:ext cx="1074673" cy="537413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4606655" y="5346699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280812" y="176022"/>
                  </a:moveTo>
                  <a:lnTo>
                    <a:pt x="129428" y="176022"/>
                  </a:lnTo>
                  <a:lnTo>
                    <a:pt x="164028" y="176258"/>
                  </a:lnTo>
                  <a:lnTo>
                    <a:pt x="199437" y="176958"/>
                  </a:lnTo>
                  <a:lnTo>
                    <a:pt x="235656" y="178111"/>
                  </a:lnTo>
                  <a:lnTo>
                    <a:pt x="272684" y="179705"/>
                  </a:lnTo>
                  <a:lnTo>
                    <a:pt x="276367" y="180086"/>
                  </a:lnTo>
                  <a:lnTo>
                    <a:pt x="278653" y="180086"/>
                  </a:lnTo>
                  <a:lnTo>
                    <a:pt x="280177" y="178688"/>
                  </a:lnTo>
                  <a:lnTo>
                    <a:pt x="280812" y="176022"/>
                  </a:lnTo>
                  <a:close/>
                </a:path>
                <a:path w="285114" h="180339">
                  <a:moveTo>
                    <a:pt x="10429" y="114172"/>
                  </a:moveTo>
                  <a:lnTo>
                    <a:pt x="6619" y="114172"/>
                  </a:lnTo>
                  <a:lnTo>
                    <a:pt x="4460" y="115950"/>
                  </a:lnTo>
                  <a:lnTo>
                    <a:pt x="484" y="155205"/>
                  </a:lnTo>
                  <a:lnTo>
                    <a:pt x="269" y="174116"/>
                  </a:lnTo>
                  <a:lnTo>
                    <a:pt x="269" y="177800"/>
                  </a:lnTo>
                  <a:lnTo>
                    <a:pt x="2682" y="179705"/>
                  </a:lnTo>
                  <a:lnTo>
                    <a:pt x="7381" y="179705"/>
                  </a:lnTo>
                  <a:lnTo>
                    <a:pt x="18744" y="179585"/>
                  </a:lnTo>
                  <a:lnTo>
                    <a:pt x="32654" y="179228"/>
                  </a:lnTo>
                  <a:lnTo>
                    <a:pt x="103917" y="176482"/>
                  </a:lnTo>
                  <a:lnTo>
                    <a:pt x="117953" y="176139"/>
                  </a:lnTo>
                  <a:lnTo>
                    <a:pt x="129428" y="176022"/>
                  </a:lnTo>
                  <a:lnTo>
                    <a:pt x="280812" y="176022"/>
                  </a:lnTo>
                  <a:lnTo>
                    <a:pt x="282646" y="153729"/>
                  </a:lnTo>
                  <a:lnTo>
                    <a:pt x="283956" y="137128"/>
                  </a:lnTo>
                  <a:lnTo>
                    <a:pt x="284741" y="126194"/>
                  </a:lnTo>
                  <a:lnTo>
                    <a:pt x="285003" y="120903"/>
                  </a:lnTo>
                  <a:lnTo>
                    <a:pt x="285003" y="117221"/>
                  </a:lnTo>
                  <a:lnTo>
                    <a:pt x="141366" y="117221"/>
                  </a:lnTo>
                  <a:lnTo>
                    <a:pt x="129149" y="117125"/>
                  </a:lnTo>
                  <a:lnTo>
                    <a:pt x="22742" y="114268"/>
                  </a:lnTo>
                  <a:lnTo>
                    <a:pt x="10429" y="114172"/>
                  </a:lnTo>
                  <a:close/>
                </a:path>
                <a:path w="285114" h="180339">
                  <a:moveTo>
                    <a:pt x="283098" y="114934"/>
                  </a:moveTo>
                  <a:lnTo>
                    <a:pt x="279415" y="114934"/>
                  </a:lnTo>
                  <a:lnTo>
                    <a:pt x="266442" y="115006"/>
                  </a:lnTo>
                  <a:lnTo>
                    <a:pt x="141366" y="117221"/>
                  </a:lnTo>
                  <a:lnTo>
                    <a:pt x="285003" y="117221"/>
                  </a:lnTo>
                  <a:lnTo>
                    <a:pt x="284884" y="116840"/>
                  </a:lnTo>
                  <a:lnTo>
                    <a:pt x="283098" y="114934"/>
                  </a:lnTo>
                  <a:close/>
                </a:path>
                <a:path w="285114" h="180339">
                  <a:moveTo>
                    <a:pt x="280055" y="65531"/>
                  </a:moveTo>
                  <a:lnTo>
                    <a:pt x="129428" y="65531"/>
                  </a:lnTo>
                  <a:lnTo>
                    <a:pt x="143073" y="65653"/>
                  </a:lnTo>
                  <a:lnTo>
                    <a:pt x="159813" y="66024"/>
                  </a:lnTo>
                  <a:lnTo>
                    <a:pt x="225516" y="68470"/>
                  </a:lnTo>
                  <a:lnTo>
                    <a:pt x="262195" y="69474"/>
                  </a:lnTo>
                  <a:lnTo>
                    <a:pt x="275986" y="69596"/>
                  </a:lnTo>
                  <a:lnTo>
                    <a:pt x="278272" y="69596"/>
                  </a:lnTo>
                  <a:lnTo>
                    <a:pt x="279669" y="67944"/>
                  </a:lnTo>
                  <a:lnTo>
                    <a:pt x="280055" y="65531"/>
                  </a:lnTo>
                  <a:close/>
                </a:path>
                <a:path w="285114" h="180339">
                  <a:moveTo>
                    <a:pt x="11064" y="0"/>
                  </a:moveTo>
                  <a:lnTo>
                    <a:pt x="6873" y="0"/>
                  </a:lnTo>
                  <a:lnTo>
                    <a:pt x="4460" y="2031"/>
                  </a:lnTo>
                  <a:lnTo>
                    <a:pt x="126" y="42491"/>
                  </a:lnTo>
                  <a:lnTo>
                    <a:pt x="0" y="66024"/>
                  </a:lnTo>
                  <a:lnTo>
                    <a:pt x="2428" y="68453"/>
                  </a:lnTo>
                  <a:lnTo>
                    <a:pt x="7381" y="68453"/>
                  </a:lnTo>
                  <a:lnTo>
                    <a:pt x="18744" y="68357"/>
                  </a:lnTo>
                  <a:lnTo>
                    <a:pt x="117953" y="65625"/>
                  </a:lnTo>
                  <a:lnTo>
                    <a:pt x="280055" y="65531"/>
                  </a:lnTo>
                  <a:lnTo>
                    <a:pt x="283981" y="22425"/>
                  </a:lnTo>
                  <a:lnTo>
                    <a:pt x="284241" y="7874"/>
                  </a:lnTo>
                  <a:lnTo>
                    <a:pt x="284241" y="3683"/>
                  </a:lnTo>
                  <a:lnTo>
                    <a:pt x="141366" y="3683"/>
                  </a:lnTo>
                  <a:lnTo>
                    <a:pt x="129168" y="3565"/>
                  </a:lnTo>
                  <a:lnTo>
                    <a:pt x="96629" y="2665"/>
                  </a:lnTo>
                  <a:lnTo>
                    <a:pt x="38211" y="476"/>
                  </a:lnTo>
                  <a:lnTo>
                    <a:pt x="23280" y="119"/>
                  </a:lnTo>
                  <a:lnTo>
                    <a:pt x="11064" y="0"/>
                  </a:lnTo>
                  <a:close/>
                </a:path>
                <a:path w="285114" h="180339">
                  <a:moveTo>
                    <a:pt x="282082" y="1524"/>
                  </a:moveTo>
                  <a:lnTo>
                    <a:pt x="277891" y="1524"/>
                  </a:lnTo>
                  <a:lnTo>
                    <a:pt x="265130" y="1595"/>
                  </a:lnTo>
                  <a:lnTo>
                    <a:pt x="209819" y="2666"/>
                  </a:lnTo>
                  <a:lnTo>
                    <a:pt x="141366" y="3683"/>
                  </a:lnTo>
                  <a:lnTo>
                    <a:pt x="284241" y="3683"/>
                  </a:lnTo>
                  <a:lnTo>
                    <a:pt x="284241" y="3556"/>
                  </a:lnTo>
                  <a:lnTo>
                    <a:pt x="282082" y="152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4606544" y="5346699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4" h="180339">
                  <a:moveTo>
                    <a:pt x="10540" y="114172"/>
                  </a:moveTo>
                  <a:lnTo>
                    <a:pt x="55671" y="115030"/>
                  </a:lnTo>
                  <a:lnTo>
                    <a:pt x="96633" y="116363"/>
                  </a:lnTo>
                  <a:lnTo>
                    <a:pt x="114315" y="116840"/>
                  </a:lnTo>
                  <a:lnTo>
                    <a:pt x="129260" y="117125"/>
                  </a:lnTo>
                  <a:lnTo>
                    <a:pt x="141477" y="117221"/>
                  </a:lnTo>
                  <a:lnTo>
                    <a:pt x="154431" y="117149"/>
                  </a:lnTo>
                  <a:lnTo>
                    <a:pt x="170243" y="116935"/>
                  </a:lnTo>
                  <a:lnTo>
                    <a:pt x="188912" y="116578"/>
                  </a:lnTo>
                  <a:lnTo>
                    <a:pt x="210438" y="116078"/>
                  </a:lnTo>
                  <a:lnTo>
                    <a:pt x="231985" y="115577"/>
                  </a:lnTo>
                  <a:lnTo>
                    <a:pt x="250697" y="115220"/>
                  </a:lnTo>
                  <a:lnTo>
                    <a:pt x="266553" y="115006"/>
                  </a:lnTo>
                  <a:lnTo>
                    <a:pt x="279526" y="114934"/>
                  </a:lnTo>
                  <a:lnTo>
                    <a:pt x="283209" y="114934"/>
                  </a:lnTo>
                  <a:lnTo>
                    <a:pt x="285114" y="116966"/>
                  </a:lnTo>
                  <a:lnTo>
                    <a:pt x="285114" y="120903"/>
                  </a:lnTo>
                  <a:lnTo>
                    <a:pt x="280923" y="176022"/>
                  </a:lnTo>
                  <a:lnTo>
                    <a:pt x="278764" y="180086"/>
                  </a:lnTo>
                  <a:lnTo>
                    <a:pt x="276478" y="180086"/>
                  </a:lnTo>
                  <a:lnTo>
                    <a:pt x="272795" y="179705"/>
                  </a:lnTo>
                  <a:lnTo>
                    <a:pt x="235767" y="178111"/>
                  </a:lnTo>
                  <a:lnTo>
                    <a:pt x="199548" y="176958"/>
                  </a:lnTo>
                  <a:lnTo>
                    <a:pt x="164139" y="176258"/>
                  </a:lnTo>
                  <a:lnTo>
                    <a:pt x="129539" y="176022"/>
                  </a:lnTo>
                  <a:lnTo>
                    <a:pt x="118064" y="176139"/>
                  </a:lnTo>
                  <a:lnTo>
                    <a:pt x="104028" y="176482"/>
                  </a:lnTo>
                  <a:lnTo>
                    <a:pt x="87445" y="177039"/>
                  </a:lnTo>
                  <a:lnTo>
                    <a:pt x="68325" y="177800"/>
                  </a:lnTo>
                  <a:lnTo>
                    <a:pt x="49248" y="178633"/>
                  </a:lnTo>
                  <a:lnTo>
                    <a:pt x="32765" y="179228"/>
                  </a:lnTo>
                  <a:lnTo>
                    <a:pt x="18855" y="179585"/>
                  </a:lnTo>
                  <a:lnTo>
                    <a:pt x="7492" y="179705"/>
                  </a:lnTo>
                  <a:lnTo>
                    <a:pt x="2793" y="179705"/>
                  </a:lnTo>
                  <a:lnTo>
                    <a:pt x="380" y="177800"/>
                  </a:lnTo>
                  <a:lnTo>
                    <a:pt x="380" y="174116"/>
                  </a:lnTo>
                  <a:lnTo>
                    <a:pt x="2309" y="127861"/>
                  </a:lnTo>
                  <a:lnTo>
                    <a:pt x="6730" y="114172"/>
                  </a:lnTo>
                  <a:lnTo>
                    <a:pt x="10540" y="114172"/>
                  </a:lnTo>
                  <a:close/>
                </a:path>
                <a:path w="285114" h="180339">
                  <a:moveTo>
                    <a:pt x="11175" y="0"/>
                  </a:moveTo>
                  <a:lnTo>
                    <a:pt x="23391" y="119"/>
                  </a:lnTo>
                  <a:lnTo>
                    <a:pt x="38322" y="476"/>
                  </a:lnTo>
                  <a:lnTo>
                    <a:pt x="55967" y="1071"/>
                  </a:lnTo>
                  <a:lnTo>
                    <a:pt x="76326" y="1905"/>
                  </a:lnTo>
                  <a:lnTo>
                    <a:pt x="96740" y="2665"/>
                  </a:lnTo>
                  <a:lnTo>
                    <a:pt x="114379" y="3222"/>
                  </a:lnTo>
                  <a:lnTo>
                    <a:pt x="129280" y="3565"/>
                  </a:lnTo>
                  <a:lnTo>
                    <a:pt x="141477" y="3683"/>
                  </a:lnTo>
                  <a:lnTo>
                    <a:pt x="154406" y="3613"/>
                  </a:lnTo>
                  <a:lnTo>
                    <a:pt x="170132" y="3413"/>
                  </a:lnTo>
                  <a:lnTo>
                    <a:pt x="188644" y="3093"/>
                  </a:lnTo>
                  <a:lnTo>
                    <a:pt x="209930" y="2666"/>
                  </a:lnTo>
                  <a:lnTo>
                    <a:pt x="231193" y="2166"/>
                  </a:lnTo>
                  <a:lnTo>
                    <a:pt x="249634" y="1809"/>
                  </a:lnTo>
                  <a:lnTo>
                    <a:pt x="265241" y="1595"/>
                  </a:lnTo>
                  <a:lnTo>
                    <a:pt x="278002" y="1524"/>
                  </a:lnTo>
                  <a:lnTo>
                    <a:pt x="282193" y="1524"/>
                  </a:lnTo>
                  <a:lnTo>
                    <a:pt x="284352" y="3556"/>
                  </a:lnTo>
                  <a:lnTo>
                    <a:pt x="284352" y="7874"/>
                  </a:lnTo>
                  <a:lnTo>
                    <a:pt x="282049" y="50861"/>
                  </a:lnTo>
                  <a:lnTo>
                    <a:pt x="278383" y="69596"/>
                  </a:lnTo>
                  <a:lnTo>
                    <a:pt x="276097" y="69596"/>
                  </a:lnTo>
                  <a:lnTo>
                    <a:pt x="225627" y="68470"/>
                  </a:lnTo>
                  <a:lnTo>
                    <a:pt x="179760" y="66657"/>
                  </a:lnTo>
                  <a:lnTo>
                    <a:pt x="159924" y="66024"/>
                  </a:lnTo>
                  <a:lnTo>
                    <a:pt x="143184" y="65653"/>
                  </a:lnTo>
                  <a:lnTo>
                    <a:pt x="129539" y="65531"/>
                  </a:lnTo>
                  <a:lnTo>
                    <a:pt x="118064" y="65625"/>
                  </a:lnTo>
                  <a:lnTo>
                    <a:pt x="104028" y="65897"/>
                  </a:lnTo>
                  <a:lnTo>
                    <a:pt x="87445" y="66335"/>
                  </a:lnTo>
                  <a:lnTo>
                    <a:pt x="68325" y="66928"/>
                  </a:lnTo>
                  <a:lnTo>
                    <a:pt x="49248" y="67595"/>
                  </a:lnTo>
                  <a:lnTo>
                    <a:pt x="32765" y="68072"/>
                  </a:lnTo>
                  <a:lnTo>
                    <a:pt x="18855" y="68357"/>
                  </a:lnTo>
                  <a:lnTo>
                    <a:pt x="7492" y="68453"/>
                  </a:lnTo>
                  <a:lnTo>
                    <a:pt x="2539" y="68453"/>
                  </a:lnTo>
                  <a:lnTo>
                    <a:pt x="0" y="65912"/>
                  </a:lnTo>
                  <a:lnTo>
                    <a:pt x="0" y="60706"/>
                  </a:lnTo>
                  <a:lnTo>
                    <a:pt x="2143" y="15111"/>
                  </a:lnTo>
                  <a:lnTo>
                    <a:pt x="6984" y="0"/>
                  </a:lnTo>
                  <a:lnTo>
                    <a:pt x="11175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133975" y="5210174"/>
              <a:ext cx="327025" cy="466090"/>
            </a:xfrm>
            <a:custGeom>
              <a:avLst/>
              <a:gdLst/>
              <a:ahLst/>
              <a:cxnLst/>
              <a:rect l="l" t="t" r="r" b="b"/>
              <a:pathLst>
                <a:path w="327025" h="466089">
                  <a:moveTo>
                    <a:pt x="152526" y="0"/>
                  </a:moveTo>
                  <a:lnTo>
                    <a:pt x="97895" y="3911"/>
                  </a:lnTo>
                  <a:lnTo>
                    <a:pt x="51480" y="12725"/>
                  </a:lnTo>
                  <a:lnTo>
                    <a:pt x="17779" y="36068"/>
                  </a:lnTo>
                  <a:lnTo>
                    <a:pt x="18371" y="60330"/>
                  </a:lnTo>
                  <a:lnTo>
                    <a:pt x="20129" y="77676"/>
                  </a:lnTo>
                  <a:lnTo>
                    <a:pt x="23030" y="88092"/>
                  </a:lnTo>
                  <a:lnTo>
                    <a:pt x="27050" y="91566"/>
                  </a:lnTo>
                  <a:lnTo>
                    <a:pt x="28575" y="91566"/>
                  </a:lnTo>
                  <a:lnTo>
                    <a:pt x="29845" y="91312"/>
                  </a:lnTo>
                  <a:lnTo>
                    <a:pt x="52363" y="81156"/>
                  </a:lnTo>
                  <a:lnTo>
                    <a:pt x="75152" y="74294"/>
                  </a:lnTo>
                  <a:lnTo>
                    <a:pt x="99226" y="70195"/>
                  </a:lnTo>
                  <a:lnTo>
                    <a:pt x="124587" y="68834"/>
                  </a:lnTo>
                  <a:lnTo>
                    <a:pt x="163498" y="73118"/>
                  </a:lnTo>
                  <a:lnTo>
                    <a:pt x="191277" y="85963"/>
                  </a:lnTo>
                  <a:lnTo>
                    <a:pt x="207936" y="107356"/>
                  </a:lnTo>
                  <a:lnTo>
                    <a:pt x="213487" y="137287"/>
                  </a:lnTo>
                  <a:lnTo>
                    <a:pt x="212532" y="149052"/>
                  </a:lnTo>
                  <a:lnTo>
                    <a:pt x="189833" y="185348"/>
                  </a:lnTo>
                  <a:lnTo>
                    <a:pt x="158114" y="194563"/>
                  </a:lnTo>
                  <a:lnTo>
                    <a:pt x="148879" y="194327"/>
                  </a:lnTo>
                  <a:lnTo>
                    <a:pt x="137572" y="193627"/>
                  </a:lnTo>
                  <a:lnTo>
                    <a:pt x="124217" y="192474"/>
                  </a:lnTo>
                  <a:lnTo>
                    <a:pt x="93386" y="189214"/>
                  </a:lnTo>
                  <a:lnTo>
                    <a:pt x="79994" y="188023"/>
                  </a:lnTo>
                  <a:lnTo>
                    <a:pt x="68673" y="187309"/>
                  </a:lnTo>
                  <a:lnTo>
                    <a:pt x="59436" y="187071"/>
                  </a:lnTo>
                  <a:lnTo>
                    <a:pt x="54582" y="190238"/>
                  </a:lnTo>
                  <a:lnTo>
                    <a:pt x="51085" y="199739"/>
                  </a:lnTo>
                  <a:lnTo>
                    <a:pt x="48970" y="215574"/>
                  </a:lnTo>
                  <a:lnTo>
                    <a:pt x="48260" y="237744"/>
                  </a:lnTo>
                  <a:lnTo>
                    <a:pt x="48260" y="243712"/>
                  </a:lnTo>
                  <a:lnTo>
                    <a:pt x="55499" y="246634"/>
                  </a:lnTo>
                  <a:lnTo>
                    <a:pt x="69850" y="246634"/>
                  </a:lnTo>
                  <a:lnTo>
                    <a:pt x="125349" y="245109"/>
                  </a:lnTo>
                  <a:lnTo>
                    <a:pt x="148734" y="245939"/>
                  </a:lnTo>
                  <a:lnTo>
                    <a:pt x="200151" y="258190"/>
                  </a:lnTo>
                  <a:lnTo>
                    <a:pt x="232888" y="300696"/>
                  </a:lnTo>
                  <a:lnTo>
                    <a:pt x="235076" y="321818"/>
                  </a:lnTo>
                  <a:lnTo>
                    <a:pt x="228738" y="354064"/>
                  </a:lnTo>
                  <a:lnTo>
                    <a:pt x="209708" y="377085"/>
                  </a:lnTo>
                  <a:lnTo>
                    <a:pt x="177962" y="390890"/>
                  </a:lnTo>
                  <a:lnTo>
                    <a:pt x="133476" y="395490"/>
                  </a:lnTo>
                  <a:lnTo>
                    <a:pt x="110664" y="393372"/>
                  </a:lnTo>
                  <a:lnTo>
                    <a:pt x="84899" y="387016"/>
                  </a:lnTo>
                  <a:lnTo>
                    <a:pt x="56181" y="376416"/>
                  </a:lnTo>
                  <a:lnTo>
                    <a:pt x="24511" y="361569"/>
                  </a:lnTo>
                  <a:lnTo>
                    <a:pt x="21589" y="361569"/>
                  </a:lnTo>
                  <a:lnTo>
                    <a:pt x="19303" y="364363"/>
                  </a:lnTo>
                  <a:lnTo>
                    <a:pt x="17779" y="369824"/>
                  </a:lnTo>
                  <a:lnTo>
                    <a:pt x="0" y="427863"/>
                  </a:lnTo>
                  <a:lnTo>
                    <a:pt x="0" y="430098"/>
                  </a:lnTo>
                  <a:lnTo>
                    <a:pt x="2286" y="432320"/>
                  </a:lnTo>
                  <a:lnTo>
                    <a:pt x="42086" y="448231"/>
                  </a:lnTo>
                  <a:lnTo>
                    <a:pt x="79200" y="457998"/>
                  </a:lnTo>
                  <a:lnTo>
                    <a:pt x="118338" y="463857"/>
                  </a:lnTo>
                  <a:lnTo>
                    <a:pt x="159512" y="465810"/>
                  </a:lnTo>
                  <a:lnTo>
                    <a:pt x="193421" y="463810"/>
                  </a:lnTo>
                  <a:lnTo>
                    <a:pt x="251523" y="447808"/>
                  </a:lnTo>
                  <a:lnTo>
                    <a:pt x="298146" y="413742"/>
                  </a:lnTo>
                  <a:lnTo>
                    <a:pt x="323812" y="361490"/>
                  </a:lnTo>
                  <a:lnTo>
                    <a:pt x="327025" y="329311"/>
                  </a:lnTo>
                  <a:lnTo>
                    <a:pt x="322236" y="291542"/>
                  </a:lnTo>
                  <a:lnTo>
                    <a:pt x="307863" y="260905"/>
                  </a:lnTo>
                  <a:lnTo>
                    <a:pt x="283894" y="237388"/>
                  </a:lnTo>
                  <a:lnTo>
                    <a:pt x="250316" y="220980"/>
                  </a:lnTo>
                  <a:lnTo>
                    <a:pt x="263011" y="214072"/>
                  </a:lnTo>
                  <a:lnTo>
                    <a:pt x="294639" y="177800"/>
                  </a:lnTo>
                  <a:lnTo>
                    <a:pt x="309999" y="132651"/>
                  </a:lnTo>
                  <a:lnTo>
                    <a:pt x="311023" y="117602"/>
                  </a:lnTo>
                  <a:lnTo>
                    <a:pt x="307738" y="90025"/>
                  </a:lnTo>
                  <a:lnTo>
                    <a:pt x="281501" y="44825"/>
                  </a:lnTo>
                  <a:lnTo>
                    <a:pt x="235448" y="15269"/>
                  </a:lnTo>
                  <a:lnTo>
                    <a:pt x="182437" y="1692"/>
                  </a:lnTo>
                  <a:lnTo>
                    <a:pt x="15252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133975" y="5210174"/>
              <a:ext cx="327025" cy="466090"/>
            </a:xfrm>
            <a:custGeom>
              <a:avLst/>
              <a:gdLst/>
              <a:ahLst/>
              <a:cxnLst/>
              <a:rect l="l" t="t" r="r" b="b"/>
              <a:pathLst>
                <a:path w="327025" h="466089">
                  <a:moveTo>
                    <a:pt x="152526" y="0"/>
                  </a:moveTo>
                  <a:lnTo>
                    <a:pt x="210073" y="6778"/>
                  </a:lnTo>
                  <a:lnTo>
                    <a:pt x="258572" y="27178"/>
                  </a:lnTo>
                  <a:lnTo>
                    <a:pt x="297894" y="65770"/>
                  </a:lnTo>
                  <a:lnTo>
                    <a:pt x="311023" y="117602"/>
                  </a:lnTo>
                  <a:lnTo>
                    <a:pt x="309999" y="132651"/>
                  </a:lnTo>
                  <a:lnTo>
                    <a:pt x="294639" y="177800"/>
                  </a:lnTo>
                  <a:lnTo>
                    <a:pt x="263011" y="214072"/>
                  </a:lnTo>
                  <a:lnTo>
                    <a:pt x="250316" y="220980"/>
                  </a:lnTo>
                  <a:lnTo>
                    <a:pt x="283894" y="237388"/>
                  </a:lnTo>
                  <a:lnTo>
                    <a:pt x="307863" y="260905"/>
                  </a:lnTo>
                  <a:lnTo>
                    <a:pt x="322236" y="291542"/>
                  </a:lnTo>
                  <a:lnTo>
                    <a:pt x="327025" y="329311"/>
                  </a:lnTo>
                  <a:lnTo>
                    <a:pt x="323812" y="361490"/>
                  </a:lnTo>
                  <a:lnTo>
                    <a:pt x="298146" y="413742"/>
                  </a:lnTo>
                  <a:lnTo>
                    <a:pt x="251523" y="447808"/>
                  </a:lnTo>
                  <a:lnTo>
                    <a:pt x="193421" y="463810"/>
                  </a:lnTo>
                  <a:lnTo>
                    <a:pt x="159512" y="465810"/>
                  </a:lnTo>
                  <a:lnTo>
                    <a:pt x="118338" y="463857"/>
                  </a:lnTo>
                  <a:lnTo>
                    <a:pt x="79200" y="457998"/>
                  </a:lnTo>
                  <a:lnTo>
                    <a:pt x="42086" y="448231"/>
                  </a:lnTo>
                  <a:lnTo>
                    <a:pt x="2286" y="432320"/>
                  </a:lnTo>
                  <a:lnTo>
                    <a:pt x="0" y="430098"/>
                  </a:lnTo>
                  <a:lnTo>
                    <a:pt x="0" y="427863"/>
                  </a:lnTo>
                  <a:lnTo>
                    <a:pt x="1313" y="423948"/>
                  </a:lnTo>
                  <a:lnTo>
                    <a:pt x="4699" y="412969"/>
                  </a:lnTo>
                  <a:lnTo>
                    <a:pt x="10179" y="394926"/>
                  </a:lnTo>
                  <a:lnTo>
                    <a:pt x="17779" y="369824"/>
                  </a:lnTo>
                  <a:lnTo>
                    <a:pt x="19303" y="364363"/>
                  </a:lnTo>
                  <a:lnTo>
                    <a:pt x="21589" y="361569"/>
                  </a:lnTo>
                  <a:lnTo>
                    <a:pt x="24511" y="361569"/>
                  </a:lnTo>
                  <a:lnTo>
                    <a:pt x="56181" y="376416"/>
                  </a:lnTo>
                  <a:lnTo>
                    <a:pt x="84899" y="387016"/>
                  </a:lnTo>
                  <a:lnTo>
                    <a:pt x="110664" y="393372"/>
                  </a:lnTo>
                  <a:lnTo>
                    <a:pt x="133476" y="395490"/>
                  </a:lnTo>
                  <a:lnTo>
                    <a:pt x="177962" y="390890"/>
                  </a:lnTo>
                  <a:lnTo>
                    <a:pt x="209708" y="377085"/>
                  </a:lnTo>
                  <a:lnTo>
                    <a:pt x="228738" y="354064"/>
                  </a:lnTo>
                  <a:lnTo>
                    <a:pt x="235076" y="321818"/>
                  </a:lnTo>
                  <a:lnTo>
                    <a:pt x="232888" y="300696"/>
                  </a:lnTo>
                  <a:lnTo>
                    <a:pt x="200151" y="258190"/>
                  </a:lnTo>
                  <a:lnTo>
                    <a:pt x="148734" y="245939"/>
                  </a:lnTo>
                  <a:lnTo>
                    <a:pt x="125349" y="245109"/>
                  </a:lnTo>
                  <a:lnTo>
                    <a:pt x="119608" y="245157"/>
                  </a:lnTo>
                  <a:lnTo>
                    <a:pt x="112855" y="245300"/>
                  </a:lnTo>
                  <a:lnTo>
                    <a:pt x="105078" y="245538"/>
                  </a:lnTo>
                  <a:lnTo>
                    <a:pt x="96265" y="245872"/>
                  </a:lnTo>
                  <a:lnTo>
                    <a:pt x="87673" y="246205"/>
                  </a:lnTo>
                  <a:lnTo>
                    <a:pt x="80390" y="246443"/>
                  </a:lnTo>
                  <a:lnTo>
                    <a:pt x="74441" y="246586"/>
                  </a:lnTo>
                  <a:lnTo>
                    <a:pt x="69850" y="246634"/>
                  </a:lnTo>
                  <a:lnTo>
                    <a:pt x="55499" y="246634"/>
                  </a:lnTo>
                  <a:lnTo>
                    <a:pt x="48260" y="243712"/>
                  </a:lnTo>
                  <a:lnTo>
                    <a:pt x="48260" y="237744"/>
                  </a:lnTo>
                  <a:lnTo>
                    <a:pt x="48970" y="215574"/>
                  </a:lnTo>
                  <a:lnTo>
                    <a:pt x="51085" y="199739"/>
                  </a:lnTo>
                  <a:lnTo>
                    <a:pt x="54582" y="190238"/>
                  </a:lnTo>
                  <a:lnTo>
                    <a:pt x="59436" y="187071"/>
                  </a:lnTo>
                  <a:lnTo>
                    <a:pt x="68673" y="187309"/>
                  </a:lnTo>
                  <a:lnTo>
                    <a:pt x="79994" y="188023"/>
                  </a:lnTo>
                  <a:lnTo>
                    <a:pt x="93386" y="189214"/>
                  </a:lnTo>
                  <a:lnTo>
                    <a:pt x="108838" y="190881"/>
                  </a:lnTo>
                  <a:lnTo>
                    <a:pt x="124217" y="192474"/>
                  </a:lnTo>
                  <a:lnTo>
                    <a:pt x="137572" y="193627"/>
                  </a:lnTo>
                  <a:lnTo>
                    <a:pt x="148879" y="194327"/>
                  </a:lnTo>
                  <a:lnTo>
                    <a:pt x="158114" y="194563"/>
                  </a:lnTo>
                  <a:lnTo>
                    <a:pt x="169830" y="193540"/>
                  </a:lnTo>
                  <a:lnTo>
                    <a:pt x="204860" y="169487"/>
                  </a:lnTo>
                  <a:lnTo>
                    <a:pt x="213487" y="137287"/>
                  </a:lnTo>
                  <a:lnTo>
                    <a:pt x="207936" y="107356"/>
                  </a:lnTo>
                  <a:lnTo>
                    <a:pt x="191277" y="85963"/>
                  </a:lnTo>
                  <a:lnTo>
                    <a:pt x="163498" y="73118"/>
                  </a:lnTo>
                  <a:lnTo>
                    <a:pt x="124587" y="68834"/>
                  </a:lnTo>
                  <a:lnTo>
                    <a:pt x="99226" y="70195"/>
                  </a:lnTo>
                  <a:lnTo>
                    <a:pt x="75152" y="74294"/>
                  </a:lnTo>
                  <a:lnTo>
                    <a:pt x="52363" y="81156"/>
                  </a:lnTo>
                  <a:lnTo>
                    <a:pt x="30861" y="90805"/>
                  </a:lnTo>
                  <a:lnTo>
                    <a:pt x="29845" y="91312"/>
                  </a:lnTo>
                  <a:lnTo>
                    <a:pt x="28575" y="91566"/>
                  </a:lnTo>
                  <a:lnTo>
                    <a:pt x="27050" y="91566"/>
                  </a:lnTo>
                  <a:lnTo>
                    <a:pt x="23030" y="88092"/>
                  </a:lnTo>
                  <a:lnTo>
                    <a:pt x="20129" y="77676"/>
                  </a:lnTo>
                  <a:lnTo>
                    <a:pt x="18371" y="60330"/>
                  </a:lnTo>
                  <a:lnTo>
                    <a:pt x="17779" y="36068"/>
                  </a:lnTo>
                  <a:lnTo>
                    <a:pt x="21520" y="27255"/>
                  </a:lnTo>
                  <a:lnTo>
                    <a:pt x="77724" y="6985"/>
                  </a:lnTo>
                  <a:lnTo>
                    <a:pt x="117078" y="1730"/>
                  </a:lnTo>
                  <a:lnTo>
                    <a:pt x="135284" y="430"/>
                  </a:lnTo>
                  <a:lnTo>
                    <a:pt x="152526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712713" y="5169408"/>
              <a:ext cx="1615820" cy="61882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380985" y="5131435"/>
              <a:ext cx="803655" cy="54479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597913" y="5929794"/>
              <a:ext cx="1921002" cy="30881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616198" y="5938482"/>
              <a:ext cx="1133602" cy="25323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4867782" y="605955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3514" y="0"/>
                  </a:moveTo>
                  <a:lnTo>
                    <a:pt x="181101" y="0"/>
                  </a:lnTo>
                  <a:lnTo>
                    <a:pt x="85851" y="1905"/>
                  </a:lnTo>
                  <a:lnTo>
                    <a:pt x="7874" y="863"/>
                  </a:lnTo>
                  <a:lnTo>
                    <a:pt x="3301" y="19964"/>
                  </a:lnTo>
                  <a:lnTo>
                    <a:pt x="1142" y="27724"/>
                  </a:lnTo>
                  <a:lnTo>
                    <a:pt x="0" y="33159"/>
                  </a:lnTo>
                  <a:lnTo>
                    <a:pt x="0" y="39408"/>
                  </a:lnTo>
                  <a:lnTo>
                    <a:pt x="1650" y="40970"/>
                  </a:lnTo>
                  <a:lnTo>
                    <a:pt x="13134" y="40905"/>
                  </a:lnTo>
                  <a:lnTo>
                    <a:pt x="86161" y="38951"/>
                  </a:lnTo>
                  <a:lnTo>
                    <a:pt x="180086" y="39585"/>
                  </a:lnTo>
                  <a:lnTo>
                    <a:pt x="181101" y="38836"/>
                  </a:lnTo>
                  <a:lnTo>
                    <a:pt x="181482" y="37325"/>
                  </a:lnTo>
                  <a:lnTo>
                    <a:pt x="184784" y="3594"/>
                  </a:lnTo>
                  <a:lnTo>
                    <a:pt x="184784" y="1041"/>
                  </a:lnTo>
                  <a:lnTo>
                    <a:pt x="183514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4867782" y="6059550"/>
              <a:ext cx="184785" cy="41275"/>
            </a:xfrm>
            <a:custGeom>
              <a:avLst/>
              <a:gdLst/>
              <a:ahLst/>
              <a:cxnLst/>
              <a:rect l="l" t="t" r="r" b="b"/>
              <a:pathLst>
                <a:path w="184785" h="41275">
                  <a:moveTo>
                    <a:pt x="181101" y="0"/>
                  </a:moveTo>
                  <a:lnTo>
                    <a:pt x="183514" y="0"/>
                  </a:lnTo>
                  <a:lnTo>
                    <a:pt x="184784" y="1041"/>
                  </a:lnTo>
                  <a:lnTo>
                    <a:pt x="184784" y="3124"/>
                  </a:lnTo>
                  <a:lnTo>
                    <a:pt x="184784" y="3594"/>
                  </a:lnTo>
                  <a:lnTo>
                    <a:pt x="184276" y="9296"/>
                  </a:lnTo>
                  <a:lnTo>
                    <a:pt x="183261" y="20218"/>
                  </a:lnTo>
                  <a:lnTo>
                    <a:pt x="182117" y="31165"/>
                  </a:lnTo>
                  <a:lnTo>
                    <a:pt x="181609" y="36868"/>
                  </a:lnTo>
                  <a:lnTo>
                    <a:pt x="181482" y="37325"/>
                  </a:lnTo>
                  <a:lnTo>
                    <a:pt x="181101" y="38836"/>
                  </a:lnTo>
                  <a:lnTo>
                    <a:pt x="180086" y="39585"/>
                  </a:lnTo>
                  <a:lnTo>
                    <a:pt x="178307" y="39585"/>
                  </a:lnTo>
                  <a:lnTo>
                    <a:pt x="170493" y="39564"/>
                  </a:lnTo>
                  <a:lnTo>
                    <a:pt x="160940" y="39498"/>
                  </a:lnTo>
                  <a:lnTo>
                    <a:pt x="149625" y="39387"/>
                  </a:lnTo>
                  <a:lnTo>
                    <a:pt x="136525" y="39230"/>
                  </a:lnTo>
                  <a:lnTo>
                    <a:pt x="123404" y="39080"/>
                  </a:lnTo>
                  <a:lnTo>
                    <a:pt x="112045" y="38973"/>
                  </a:lnTo>
                  <a:lnTo>
                    <a:pt x="102449" y="38908"/>
                  </a:lnTo>
                  <a:lnTo>
                    <a:pt x="94614" y="38887"/>
                  </a:lnTo>
                  <a:lnTo>
                    <a:pt x="86161" y="38951"/>
                  </a:lnTo>
                  <a:lnTo>
                    <a:pt x="75850" y="39146"/>
                  </a:lnTo>
                  <a:lnTo>
                    <a:pt x="63682" y="39471"/>
                  </a:lnTo>
                  <a:lnTo>
                    <a:pt x="49656" y="39928"/>
                  </a:lnTo>
                  <a:lnTo>
                    <a:pt x="35577" y="40386"/>
                  </a:lnTo>
                  <a:lnTo>
                    <a:pt x="23415" y="40711"/>
                  </a:lnTo>
                  <a:lnTo>
                    <a:pt x="13134" y="40905"/>
                  </a:lnTo>
                  <a:lnTo>
                    <a:pt x="4699" y="40970"/>
                  </a:lnTo>
                  <a:lnTo>
                    <a:pt x="1650" y="40970"/>
                  </a:lnTo>
                  <a:lnTo>
                    <a:pt x="0" y="39408"/>
                  </a:lnTo>
                  <a:lnTo>
                    <a:pt x="0" y="36283"/>
                  </a:lnTo>
                  <a:lnTo>
                    <a:pt x="0" y="33159"/>
                  </a:lnTo>
                  <a:lnTo>
                    <a:pt x="1142" y="27724"/>
                  </a:lnTo>
                  <a:lnTo>
                    <a:pt x="3301" y="19964"/>
                  </a:lnTo>
                  <a:lnTo>
                    <a:pt x="3428" y="16027"/>
                  </a:lnTo>
                  <a:lnTo>
                    <a:pt x="4190" y="10591"/>
                  </a:lnTo>
                  <a:lnTo>
                    <a:pt x="5461" y="3644"/>
                  </a:lnTo>
                  <a:lnTo>
                    <a:pt x="6095" y="1790"/>
                  </a:lnTo>
                  <a:lnTo>
                    <a:pt x="7874" y="863"/>
                  </a:lnTo>
                  <a:lnTo>
                    <a:pt x="10794" y="863"/>
                  </a:lnTo>
                  <a:lnTo>
                    <a:pt x="17845" y="896"/>
                  </a:lnTo>
                  <a:lnTo>
                    <a:pt x="26431" y="995"/>
                  </a:lnTo>
                  <a:lnTo>
                    <a:pt x="36566" y="1158"/>
                  </a:lnTo>
                  <a:lnTo>
                    <a:pt x="48259" y="1384"/>
                  </a:lnTo>
                  <a:lnTo>
                    <a:pt x="60027" y="1610"/>
                  </a:lnTo>
                  <a:lnTo>
                    <a:pt x="70199" y="1773"/>
                  </a:lnTo>
                  <a:lnTo>
                    <a:pt x="78799" y="1871"/>
                  </a:lnTo>
                  <a:lnTo>
                    <a:pt x="85851" y="1905"/>
                  </a:lnTo>
                  <a:lnTo>
                    <a:pt x="94829" y="1845"/>
                  </a:lnTo>
                  <a:lnTo>
                    <a:pt x="105759" y="1666"/>
                  </a:lnTo>
                  <a:lnTo>
                    <a:pt x="118641" y="1369"/>
                  </a:lnTo>
                  <a:lnTo>
                    <a:pt x="133476" y="952"/>
                  </a:lnTo>
                  <a:lnTo>
                    <a:pt x="148312" y="535"/>
                  </a:lnTo>
                  <a:lnTo>
                    <a:pt x="161194" y="238"/>
                  </a:lnTo>
                  <a:lnTo>
                    <a:pt x="172124" y="59"/>
                  </a:lnTo>
                  <a:lnTo>
                    <a:pt x="181101" y="0"/>
                  </a:lnTo>
                  <a:close/>
                </a:path>
              </a:pathLst>
            </a:custGeom>
            <a:ln w="10160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167630" y="5966955"/>
              <a:ext cx="162432" cy="22512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458713" y="5931877"/>
              <a:ext cx="2161793" cy="3098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Darbinieks</dc:creator>
  <dc:title>11</dc:title>
  <dcterms:created xsi:type="dcterms:W3CDTF">2022-11-03T11:13:16Z</dcterms:created>
  <dcterms:modified xsi:type="dcterms:W3CDTF">2022-11-03T11:13:16Z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2022-11-03T00:00:00Z</vt:filetime>
  </property>
</Properties>
</file>