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0" r:id="rId3"/>
    <p:sldId id="291" r:id="rId4"/>
    <p:sldId id="281" r:id="rId5"/>
    <p:sldId id="292" r:id="rId6"/>
    <p:sldId id="282" r:id="rId7"/>
    <p:sldId id="293" r:id="rId8"/>
    <p:sldId id="283" r:id="rId9"/>
    <p:sldId id="285" r:id="rId10"/>
    <p:sldId id="258" r:id="rId11"/>
    <p:sldId id="286" r:id="rId12"/>
    <p:sldId id="294" r:id="rId13"/>
    <p:sldId id="259" r:id="rId14"/>
    <p:sldId id="260" r:id="rId15"/>
    <p:sldId id="261" r:id="rId16"/>
    <p:sldId id="266" r:id="rId17"/>
    <p:sldId id="267" r:id="rId18"/>
    <p:sldId id="264" r:id="rId19"/>
    <p:sldId id="265" r:id="rId20"/>
    <p:sldId id="268" r:id="rId21"/>
    <p:sldId id="269" r:id="rId22"/>
    <p:sldId id="270" r:id="rId23"/>
    <p:sldId id="271" r:id="rId24"/>
    <p:sldId id="287" r:id="rId25"/>
    <p:sldId id="274" r:id="rId26"/>
    <p:sldId id="288" r:id="rId27"/>
    <p:sldId id="272" r:id="rId28"/>
    <p:sldId id="275" r:id="rId29"/>
    <p:sldId id="289" r:id="rId30"/>
    <p:sldId id="277" r:id="rId31"/>
    <p:sldId id="278" r:id="rId32"/>
    <p:sldId id="295" r:id="rId33"/>
    <p:sldId id="296" r:id="rId34"/>
    <p:sldId id="297" r:id="rId35"/>
    <p:sldId id="298" r:id="rId36"/>
    <p:sldId id="279"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3216E-9D99-491C-8146-0999BDB2034B}" v="7" dt="2023-05-22T17:40:22.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468" autoAdjust="0"/>
  </p:normalViewPr>
  <p:slideViewPr>
    <p:cSldViewPr snapToGrid="0">
      <p:cViewPr varScale="1">
        <p:scale>
          <a:sx n="49" d="100"/>
          <a:sy n="49" d="100"/>
        </p:scale>
        <p:origin x="153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nite Litavniece" userId="3ed8fa6950ff8eea" providerId="LiveId" clId="{1C03216E-9D99-491C-8146-0999BDB2034B}"/>
    <pc:docChg chg="undo custSel addSld delSld modSld">
      <pc:chgData name="Lienite Litavniece" userId="3ed8fa6950ff8eea" providerId="LiveId" clId="{1C03216E-9D99-491C-8146-0999BDB2034B}" dt="2023-05-22T17:41:31.551" v="502" actId="1076"/>
      <pc:docMkLst>
        <pc:docMk/>
      </pc:docMkLst>
      <pc:sldChg chg="addSp delSp modSp mod">
        <pc:chgData name="Lienite Litavniece" userId="3ed8fa6950ff8eea" providerId="LiveId" clId="{1C03216E-9D99-491C-8146-0999BDB2034B}" dt="2023-05-22T16:33:22.687" v="184" actId="14100"/>
        <pc:sldMkLst>
          <pc:docMk/>
          <pc:sldMk cId="1281878456" sldId="259"/>
        </pc:sldMkLst>
        <pc:spChg chg="mod">
          <ac:chgData name="Lienite Litavniece" userId="3ed8fa6950ff8eea" providerId="LiveId" clId="{1C03216E-9D99-491C-8146-0999BDB2034B}" dt="2023-05-22T16:31:55.907" v="181" actId="26606"/>
          <ac:spMkLst>
            <pc:docMk/>
            <pc:sldMk cId="1281878456" sldId="259"/>
            <ac:spMk id="2" creationId="{76B8F1D0-44FE-AB23-7F2B-4F4CD284B6CF}"/>
          </ac:spMkLst>
        </pc:spChg>
        <pc:spChg chg="mod">
          <ac:chgData name="Lienite Litavniece" userId="3ed8fa6950ff8eea" providerId="LiveId" clId="{1C03216E-9D99-491C-8146-0999BDB2034B}" dt="2023-05-22T16:33:22.687" v="184" actId="14100"/>
          <ac:spMkLst>
            <pc:docMk/>
            <pc:sldMk cId="1281878456" sldId="259"/>
            <ac:spMk id="3" creationId="{2A17BCA8-7E87-AD0B-40C9-5120C064AEA4}"/>
          </ac:spMkLst>
        </pc:spChg>
        <pc:spChg chg="add del">
          <ac:chgData name="Lienite Litavniece" userId="3ed8fa6950ff8eea" providerId="LiveId" clId="{1C03216E-9D99-491C-8146-0999BDB2034B}" dt="2023-05-22T16:31:55.907" v="181" actId="26606"/>
          <ac:spMkLst>
            <pc:docMk/>
            <pc:sldMk cId="1281878456" sldId="259"/>
            <ac:spMk id="8" creationId="{09588DA8-065E-4F6F-8EFD-43104AB2E0CF}"/>
          </ac:spMkLst>
        </pc:spChg>
        <pc:spChg chg="add del">
          <ac:chgData name="Lienite Litavniece" userId="3ed8fa6950ff8eea" providerId="LiveId" clId="{1C03216E-9D99-491C-8146-0999BDB2034B}" dt="2023-05-22T16:31:55.907" v="181" actId="26606"/>
          <ac:spMkLst>
            <pc:docMk/>
            <pc:sldMk cId="1281878456" sldId="259"/>
            <ac:spMk id="10" creationId="{C4285719-470E-454C-AF62-8323075F1F5B}"/>
          </ac:spMkLst>
        </pc:spChg>
        <pc:spChg chg="add del">
          <ac:chgData name="Lienite Litavniece" userId="3ed8fa6950ff8eea" providerId="LiveId" clId="{1C03216E-9D99-491C-8146-0999BDB2034B}" dt="2023-05-22T16:31:55.907" v="181" actId="26606"/>
          <ac:spMkLst>
            <pc:docMk/>
            <pc:sldMk cId="1281878456" sldId="259"/>
            <ac:spMk id="12" creationId="{CD9FE4EF-C4D8-49A0-B2FF-81D8DB7D8A24}"/>
          </ac:spMkLst>
        </pc:spChg>
        <pc:spChg chg="add del">
          <ac:chgData name="Lienite Litavniece" userId="3ed8fa6950ff8eea" providerId="LiveId" clId="{1C03216E-9D99-491C-8146-0999BDB2034B}" dt="2023-05-22T16:31:55.907" v="181" actId="26606"/>
          <ac:spMkLst>
            <pc:docMk/>
            <pc:sldMk cId="1281878456" sldId="259"/>
            <ac:spMk id="14" creationId="{4300840D-0A0B-4512-BACA-B439D5B9C57C}"/>
          </ac:spMkLst>
        </pc:spChg>
        <pc:spChg chg="add del">
          <ac:chgData name="Lienite Litavniece" userId="3ed8fa6950ff8eea" providerId="LiveId" clId="{1C03216E-9D99-491C-8146-0999BDB2034B}" dt="2023-05-22T16:31:55.907" v="181" actId="26606"/>
          <ac:spMkLst>
            <pc:docMk/>
            <pc:sldMk cId="1281878456" sldId="259"/>
            <ac:spMk id="16" creationId="{D2B78728-A580-49A7-84F9-6EF6F583ADE0}"/>
          </ac:spMkLst>
        </pc:spChg>
        <pc:spChg chg="add del">
          <ac:chgData name="Lienite Litavniece" userId="3ed8fa6950ff8eea" providerId="LiveId" clId="{1C03216E-9D99-491C-8146-0999BDB2034B}" dt="2023-05-22T16:31:55.907" v="181" actId="26606"/>
          <ac:spMkLst>
            <pc:docMk/>
            <pc:sldMk cId="1281878456" sldId="259"/>
            <ac:spMk id="18" creationId="{38FAA1A1-D861-433F-88FA-1E9D6FD31D11}"/>
          </ac:spMkLst>
        </pc:spChg>
        <pc:spChg chg="add del">
          <ac:chgData name="Lienite Litavniece" userId="3ed8fa6950ff8eea" providerId="LiveId" clId="{1C03216E-9D99-491C-8146-0999BDB2034B}" dt="2023-05-22T16:31:55.907" v="181" actId="26606"/>
          <ac:spMkLst>
            <pc:docMk/>
            <pc:sldMk cId="1281878456" sldId="259"/>
            <ac:spMk id="20" creationId="{8D71EDA1-87BF-4D5D-AB79-F346FD19278A}"/>
          </ac:spMkLst>
        </pc:spChg>
        <pc:spChg chg="add del">
          <ac:chgData name="Lienite Litavniece" userId="3ed8fa6950ff8eea" providerId="LiveId" clId="{1C03216E-9D99-491C-8146-0999BDB2034B}" dt="2023-05-22T16:31:47.328" v="176" actId="26606"/>
          <ac:spMkLst>
            <pc:docMk/>
            <pc:sldMk cId="1281878456" sldId="259"/>
            <ac:spMk id="25" creationId="{17718681-A12E-49D6-9925-DD7C68176D61}"/>
          </ac:spMkLst>
        </pc:spChg>
        <pc:spChg chg="add del">
          <ac:chgData name="Lienite Litavniece" userId="3ed8fa6950ff8eea" providerId="LiveId" clId="{1C03216E-9D99-491C-8146-0999BDB2034B}" dt="2023-05-22T16:31:47.328" v="176" actId="26606"/>
          <ac:spMkLst>
            <pc:docMk/>
            <pc:sldMk cId="1281878456" sldId="259"/>
            <ac:spMk id="27" creationId="{FBD77573-9EF2-4C35-8285-A1CF6FBB0EA5}"/>
          </ac:spMkLst>
        </pc:spChg>
        <pc:spChg chg="add del">
          <ac:chgData name="Lienite Litavniece" userId="3ed8fa6950ff8eea" providerId="LiveId" clId="{1C03216E-9D99-491C-8146-0999BDB2034B}" dt="2023-05-22T16:31:50.337" v="178" actId="26606"/>
          <ac:spMkLst>
            <pc:docMk/>
            <pc:sldMk cId="1281878456" sldId="259"/>
            <ac:spMk id="29" creationId="{8E0105E7-23DB-4CF2-8258-FF47C7620F6E}"/>
          </ac:spMkLst>
        </pc:spChg>
        <pc:spChg chg="add del">
          <ac:chgData name="Lienite Litavniece" userId="3ed8fa6950ff8eea" providerId="LiveId" clId="{1C03216E-9D99-491C-8146-0999BDB2034B}" dt="2023-05-22T16:31:50.337" v="178" actId="26606"/>
          <ac:spMkLst>
            <pc:docMk/>
            <pc:sldMk cId="1281878456" sldId="259"/>
            <ac:spMk id="30" creationId="{DAF1966E-FD40-4A4A-B61B-C4DF7FA05F06}"/>
          </ac:spMkLst>
        </pc:spChg>
        <pc:spChg chg="add del">
          <ac:chgData name="Lienite Litavniece" userId="3ed8fa6950ff8eea" providerId="LiveId" clId="{1C03216E-9D99-491C-8146-0999BDB2034B}" dt="2023-05-22T16:31:50.337" v="178" actId="26606"/>
          <ac:spMkLst>
            <pc:docMk/>
            <pc:sldMk cId="1281878456" sldId="259"/>
            <ac:spMk id="31" creationId="{074B4F7D-14B2-478B-8BF5-01E4E0C5D263}"/>
          </ac:spMkLst>
        </pc:spChg>
        <pc:spChg chg="add del">
          <ac:chgData name="Lienite Litavniece" userId="3ed8fa6950ff8eea" providerId="LiveId" clId="{1C03216E-9D99-491C-8146-0999BDB2034B}" dt="2023-05-22T16:31:50.337" v="178" actId="26606"/>
          <ac:spMkLst>
            <pc:docMk/>
            <pc:sldMk cId="1281878456" sldId="259"/>
            <ac:spMk id="32" creationId="{047BFA19-D45E-416B-A404-7AF2F3F27017}"/>
          </ac:spMkLst>
        </pc:spChg>
        <pc:spChg chg="add del">
          <ac:chgData name="Lienite Litavniece" userId="3ed8fa6950ff8eea" providerId="LiveId" clId="{1C03216E-9D99-491C-8146-0999BDB2034B}" dt="2023-05-22T16:31:55.891" v="180" actId="26606"/>
          <ac:spMkLst>
            <pc:docMk/>
            <pc:sldMk cId="1281878456" sldId="259"/>
            <ac:spMk id="34" creationId="{6A8AAC95-3719-4BCD-B710-4160043D9237}"/>
          </ac:spMkLst>
        </pc:spChg>
        <pc:spChg chg="add del">
          <ac:chgData name="Lienite Litavniece" userId="3ed8fa6950ff8eea" providerId="LiveId" clId="{1C03216E-9D99-491C-8146-0999BDB2034B}" dt="2023-05-22T16:31:55.891" v="180" actId="26606"/>
          <ac:spMkLst>
            <pc:docMk/>
            <pc:sldMk cId="1281878456" sldId="259"/>
            <ac:spMk id="35" creationId="{73A6D7BA-50E4-42FE-A0E3-FC42B7EC4372}"/>
          </ac:spMkLst>
        </pc:spChg>
        <pc:spChg chg="add">
          <ac:chgData name="Lienite Litavniece" userId="3ed8fa6950ff8eea" providerId="LiveId" clId="{1C03216E-9D99-491C-8146-0999BDB2034B}" dt="2023-05-22T16:31:55.907" v="181" actId="26606"/>
          <ac:spMkLst>
            <pc:docMk/>
            <pc:sldMk cId="1281878456" sldId="259"/>
            <ac:spMk id="37" creationId="{68717E5B-2C1D-4094-9D25-6FF6FBD92379}"/>
          </ac:spMkLst>
        </pc:spChg>
        <pc:spChg chg="add">
          <ac:chgData name="Lienite Litavniece" userId="3ed8fa6950ff8eea" providerId="LiveId" clId="{1C03216E-9D99-491C-8146-0999BDB2034B}" dt="2023-05-22T16:31:55.907" v="181" actId="26606"/>
          <ac:spMkLst>
            <pc:docMk/>
            <pc:sldMk cId="1281878456" sldId="259"/>
            <ac:spMk id="38" creationId="{6B6E033A-DB2E-49B8-B600-B38E0C280263}"/>
          </ac:spMkLst>
        </pc:spChg>
      </pc:sldChg>
      <pc:sldChg chg="addSp delSp modSp mod">
        <pc:chgData name="Lienite Litavniece" userId="3ed8fa6950ff8eea" providerId="LiveId" clId="{1C03216E-9D99-491C-8146-0999BDB2034B}" dt="2023-05-22T16:34:03.085" v="185" actId="26606"/>
        <pc:sldMkLst>
          <pc:docMk/>
          <pc:sldMk cId="3245732640" sldId="260"/>
        </pc:sldMkLst>
        <pc:spChg chg="mod">
          <ac:chgData name="Lienite Litavniece" userId="3ed8fa6950ff8eea" providerId="LiveId" clId="{1C03216E-9D99-491C-8146-0999BDB2034B}" dt="2023-05-22T16:34:03.085" v="185" actId="26606"/>
          <ac:spMkLst>
            <pc:docMk/>
            <pc:sldMk cId="3245732640" sldId="260"/>
            <ac:spMk id="2" creationId="{36AEAA15-E37B-D0EC-8FB9-3652F50C6F7C}"/>
          </ac:spMkLst>
        </pc:spChg>
        <pc:spChg chg="del">
          <ac:chgData name="Lienite Litavniece" userId="3ed8fa6950ff8eea" providerId="LiveId" clId="{1C03216E-9D99-491C-8146-0999BDB2034B}" dt="2023-05-22T16:34:03.085" v="185" actId="26606"/>
          <ac:spMkLst>
            <pc:docMk/>
            <pc:sldMk cId="3245732640" sldId="260"/>
            <ac:spMk id="8" creationId="{09588DA8-065E-4F6F-8EFD-43104AB2E0CF}"/>
          </ac:spMkLst>
        </pc:spChg>
        <pc:spChg chg="del">
          <ac:chgData name="Lienite Litavniece" userId="3ed8fa6950ff8eea" providerId="LiveId" clId="{1C03216E-9D99-491C-8146-0999BDB2034B}" dt="2023-05-22T16:34:03.085" v="185" actId="26606"/>
          <ac:spMkLst>
            <pc:docMk/>
            <pc:sldMk cId="3245732640" sldId="260"/>
            <ac:spMk id="10" creationId="{C4285719-470E-454C-AF62-8323075F1F5B}"/>
          </ac:spMkLst>
        </pc:spChg>
        <pc:spChg chg="del">
          <ac:chgData name="Lienite Litavniece" userId="3ed8fa6950ff8eea" providerId="LiveId" clId="{1C03216E-9D99-491C-8146-0999BDB2034B}" dt="2023-05-22T16:34:03.085" v="185" actId="26606"/>
          <ac:spMkLst>
            <pc:docMk/>
            <pc:sldMk cId="3245732640" sldId="260"/>
            <ac:spMk id="12" creationId="{CD9FE4EF-C4D8-49A0-B2FF-81D8DB7D8A24}"/>
          </ac:spMkLst>
        </pc:spChg>
        <pc:spChg chg="del">
          <ac:chgData name="Lienite Litavniece" userId="3ed8fa6950ff8eea" providerId="LiveId" clId="{1C03216E-9D99-491C-8146-0999BDB2034B}" dt="2023-05-22T16:34:03.085" v="185" actId="26606"/>
          <ac:spMkLst>
            <pc:docMk/>
            <pc:sldMk cId="3245732640" sldId="260"/>
            <ac:spMk id="14" creationId="{4300840D-0A0B-4512-BACA-B439D5B9C57C}"/>
          </ac:spMkLst>
        </pc:spChg>
        <pc:spChg chg="del">
          <ac:chgData name="Lienite Litavniece" userId="3ed8fa6950ff8eea" providerId="LiveId" clId="{1C03216E-9D99-491C-8146-0999BDB2034B}" dt="2023-05-22T16:34:03.085" v="185" actId="26606"/>
          <ac:spMkLst>
            <pc:docMk/>
            <pc:sldMk cId="3245732640" sldId="260"/>
            <ac:spMk id="16" creationId="{D2B78728-A580-49A7-84F9-6EF6F583ADE0}"/>
          </ac:spMkLst>
        </pc:spChg>
        <pc:spChg chg="del">
          <ac:chgData name="Lienite Litavniece" userId="3ed8fa6950ff8eea" providerId="LiveId" clId="{1C03216E-9D99-491C-8146-0999BDB2034B}" dt="2023-05-22T16:34:03.085" v="185" actId="26606"/>
          <ac:spMkLst>
            <pc:docMk/>
            <pc:sldMk cId="3245732640" sldId="260"/>
            <ac:spMk id="18" creationId="{38FAA1A1-D861-433F-88FA-1E9D6FD31D11}"/>
          </ac:spMkLst>
        </pc:spChg>
        <pc:spChg chg="del">
          <ac:chgData name="Lienite Litavniece" userId="3ed8fa6950ff8eea" providerId="LiveId" clId="{1C03216E-9D99-491C-8146-0999BDB2034B}" dt="2023-05-22T16:34:03.085" v="185" actId="26606"/>
          <ac:spMkLst>
            <pc:docMk/>
            <pc:sldMk cId="3245732640" sldId="260"/>
            <ac:spMk id="20" creationId="{8D71EDA1-87BF-4D5D-AB79-F346FD19278A}"/>
          </ac:spMkLst>
        </pc:spChg>
        <pc:spChg chg="add">
          <ac:chgData name="Lienite Litavniece" userId="3ed8fa6950ff8eea" providerId="LiveId" clId="{1C03216E-9D99-491C-8146-0999BDB2034B}" dt="2023-05-22T16:34:03.085" v="185" actId="26606"/>
          <ac:spMkLst>
            <pc:docMk/>
            <pc:sldMk cId="3245732640" sldId="260"/>
            <ac:spMk id="27" creationId="{955A2079-FA98-4876-80F0-72364A7D2EA4}"/>
          </ac:spMkLst>
        </pc:spChg>
        <pc:graphicFrameChg chg="mod modGraphic">
          <ac:chgData name="Lienite Litavniece" userId="3ed8fa6950ff8eea" providerId="LiveId" clId="{1C03216E-9D99-491C-8146-0999BDB2034B}" dt="2023-05-22T16:34:03.085" v="185" actId="26606"/>
          <ac:graphicFrameMkLst>
            <pc:docMk/>
            <pc:sldMk cId="3245732640" sldId="260"/>
            <ac:graphicFrameMk id="22" creationId="{ED76113F-124E-33FE-D1E8-52866D9F5254}"/>
          </ac:graphicFrameMkLst>
        </pc:graphicFrameChg>
      </pc:sldChg>
      <pc:sldChg chg="addSp delSp modSp mod">
        <pc:chgData name="Lienite Litavniece" userId="3ed8fa6950ff8eea" providerId="LiveId" clId="{1C03216E-9D99-491C-8146-0999BDB2034B}" dt="2023-05-22T16:49:15.519" v="192" actId="26606"/>
        <pc:sldMkLst>
          <pc:docMk/>
          <pc:sldMk cId="3606163612" sldId="261"/>
        </pc:sldMkLst>
        <pc:spChg chg="mod">
          <ac:chgData name="Lienite Litavniece" userId="3ed8fa6950ff8eea" providerId="LiveId" clId="{1C03216E-9D99-491C-8146-0999BDB2034B}" dt="2023-05-22T16:49:15.519" v="192" actId="26606"/>
          <ac:spMkLst>
            <pc:docMk/>
            <pc:sldMk cId="3606163612" sldId="261"/>
            <ac:spMk id="2" creationId="{A6A28311-1AD9-6130-AA62-2D1DAF4E6513}"/>
          </ac:spMkLst>
        </pc:spChg>
        <pc:spChg chg="mod">
          <ac:chgData name="Lienite Litavniece" userId="3ed8fa6950ff8eea" providerId="LiveId" clId="{1C03216E-9D99-491C-8146-0999BDB2034B}" dt="2023-05-22T16:49:15.519" v="192" actId="26606"/>
          <ac:spMkLst>
            <pc:docMk/>
            <pc:sldMk cId="3606163612" sldId="261"/>
            <ac:spMk id="7" creationId="{F971C8BC-1F5B-D45B-A76F-54AF61CDDB43}"/>
          </ac:spMkLst>
        </pc:spChg>
        <pc:spChg chg="add del">
          <ac:chgData name="Lienite Litavniece" userId="3ed8fa6950ff8eea" providerId="LiveId" clId="{1C03216E-9D99-491C-8146-0999BDB2034B}" dt="2023-05-22T16:49:15.519" v="192" actId="26606"/>
          <ac:spMkLst>
            <pc:docMk/>
            <pc:sldMk cId="3606163612" sldId="261"/>
            <ac:spMk id="12" creationId="{09588DA8-065E-4F6F-8EFD-43104AB2E0CF}"/>
          </ac:spMkLst>
        </pc:spChg>
        <pc:spChg chg="add del">
          <ac:chgData name="Lienite Litavniece" userId="3ed8fa6950ff8eea" providerId="LiveId" clId="{1C03216E-9D99-491C-8146-0999BDB2034B}" dt="2023-05-22T16:49:15.519" v="192" actId="26606"/>
          <ac:spMkLst>
            <pc:docMk/>
            <pc:sldMk cId="3606163612" sldId="261"/>
            <ac:spMk id="14" creationId="{C4285719-470E-454C-AF62-8323075F1F5B}"/>
          </ac:spMkLst>
        </pc:spChg>
        <pc:spChg chg="add del">
          <ac:chgData name="Lienite Litavniece" userId="3ed8fa6950ff8eea" providerId="LiveId" clId="{1C03216E-9D99-491C-8146-0999BDB2034B}" dt="2023-05-22T16:49:15.519" v="192" actId="26606"/>
          <ac:spMkLst>
            <pc:docMk/>
            <pc:sldMk cId="3606163612" sldId="261"/>
            <ac:spMk id="16" creationId="{CD9FE4EF-C4D8-49A0-B2FF-81D8DB7D8A24}"/>
          </ac:spMkLst>
        </pc:spChg>
        <pc:spChg chg="add del">
          <ac:chgData name="Lienite Litavniece" userId="3ed8fa6950ff8eea" providerId="LiveId" clId="{1C03216E-9D99-491C-8146-0999BDB2034B}" dt="2023-05-22T16:49:15.519" v="192" actId="26606"/>
          <ac:spMkLst>
            <pc:docMk/>
            <pc:sldMk cId="3606163612" sldId="261"/>
            <ac:spMk id="18" creationId="{4300840D-0A0B-4512-BACA-B439D5B9C57C}"/>
          </ac:spMkLst>
        </pc:spChg>
        <pc:spChg chg="add del">
          <ac:chgData name="Lienite Litavniece" userId="3ed8fa6950ff8eea" providerId="LiveId" clId="{1C03216E-9D99-491C-8146-0999BDB2034B}" dt="2023-05-22T16:49:15.519" v="192" actId="26606"/>
          <ac:spMkLst>
            <pc:docMk/>
            <pc:sldMk cId="3606163612" sldId="261"/>
            <ac:spMk id="20" creationId="{D2B78728-A580-49A7-84F9-6EF6F583ADE0}"/>
          </ac:spMkLst>
        </pc:spChg>
        <pc:spChg chg="add del">
          <ac:chgData name="Lienite Litavniece" userId="3ed8fa6950ff8eea" providerId="LiveId" clId="{1C03216E-9D99-491C-8146-0999BDB2034B}" dt="2023-05-22T16:49:15.519" v="192" actId="26606"/>
          <ac:spMkLst>
            <pc:docMk/>
            <pc:sldMk cId="3606163612" sldId="261"/>
            <ac:spMk id="22" creationId="{38FAA1A1-D861-433F-88FA-1E9D6FD31D11}"/>
          </ac:spMkLst>
        </pc:spChg>
        <pc:spChg chg="add del">
          <ac:chgData name="Lienite Litavniece" userId="3ed8fa6950ff8eea" providerId="LiveId" clId="{1C03216E-9D99-491C-8146-0999BDB2034B}" dt="2023-05-22T16:49:15.519" v="192" actId="26606"/>
          <ac:spMkLst>
            <pc:docMk/>
            <pc:sldMk cId="3606163612" sldId="261"/>
            <ac:spMk id="24" creationId="{8D71EDA1-87BF-4D5D-AB79-F346FD19278A}"/>
          </ac:spMkLst>
        </pc:spChg>
        <pc:spChg chg="add del">
          <ac:chgData name="Lienite Litavniece" userId="3ed8fa6950ff8eea" providerId="LiveId" clId="{1C03216E-9D99-491C-8146-0999BDB2034B}" dt="2023-05-22T16:49:00.028" v="187" actId="26606"/>
          <ac:spMkLst>
            <pc:docMk/>
            <pc:sldMk cId="3606163612" sldId="261"/>
            <ac:spMk id="29" creationId="{1BB867FF-FC45-48F7-8104-F89BE54909F1}"/>
          </ac:spMkLst>
        </pc:spChg>
        <pc:spChg chg="add del">
          <ac:chgData name="Lienite Litavniece" userId="3ed8fa6950ff8eea" providerId="LiveId" clId="{1C03216E-9D99-491C-8146-0999BDB2034B}" dt="2023-05-22T16:49:00.028" v="187" actId="26606"/>
          <ac:spMkLst>
            <pc:docMk/>
            <pc:sldMk cId="3606163612" sldId="261"/>
            <ac:spMk id="31" creationId="{8BB56887-D0D5-4F0C-9E19-7247EB83C8B7}"/>
          </ac:spMkLst>
        </pc:spChg>
        <pc:spChg chg="add del">
          <ac:chgData name="Lienite Litavniece" userId="3ed8fa6950ff8eea" providerId="LiveId" clId="{1C03216E-9D99-491C-8146-0999BDB2034B}" dt="2023-05-22T16:49:00.028" v="187" actId="26606"/>
          <ac:spMkLst>
            <pc:docMk/>
            <pc:sldMk cId="3606163612" sldId="261"/>
            <ac:spMk id="33" creationId="{081E4A58-353D-44AE-B2FC-2A74E2E400F7}"/>
          </ac:spMkLst>
        </pc:spChg>
        <pc:spChg chg="add del">
          <ac:chgData name="Lienite Litavniece" userId="3ed8fa6950ff8eea" providerId="LiveId" clId="{1C03216E-9D99-491C-8146-0999BDB2034B}" dt="2023-05-22T16:49:10.283" v="189" actId="26606"/>
          <ac:spMkLst>
            <pc:docMk/>
            <pc:sldMk cId="3606163612" sldId="261"/>
            <ac:spMk id="35" creationId="{463EEC44-1BA3-44ED-81FC-A644B04B2A44}"/>
          </ac:spMkLst>
        </pc:spChg>
        <pc:spChg chg="add del">
          <ac:chgData name="Lienite Litavniece" userId="3ed8fa6950ff8eea" providerId="LiveId" clId="{1C03216E-9D99-491C-8146-0999BDB2034B}" dt="2023-05-22T16:49:10.283" v="189" actId="26606"/>
          <ac:spMkLst>
            <pc:docMk/>
            <pc:sldMk cId="3606163612" sldId="261"/>
            <ac:spMk id="36" creationId="{1C799903-48D5-4A31-A1A2-541072D9771E}"/>
          </ac:spMkLst>
        </pc:spChg>
        <pc:spChg chg="add del">
          <ac:chgData name="Lienite Litavniece" userId="3ed8fa6950ff8eea" providerId="LiveId" clId="{1C03216E-9D99-491C-8146-0999BDB2034B}" dt="2023-05-22T16:49:10.283" v="189" actId="26606"/>
          <ac:spMkLst>
            <pc:docMk/>
            <pc:sldMk cId="3606163612" sldId="261"/>
            <ac:spMk id="37" creationId="{8EFFF109-FC58-4FD3-BE05-9775A1310F55}"/>
          </ac:spMkLst>
        </pc:spChg>
        <pc:spChg chg="add del">
          <ac:chgData name="Lienite Litavniece" userId="3ed8fa6950ff8eea" providerId="LiveId" clId="{1C03216E-9D99-491C-8146-0999BDB2034B}" dt="2023-05-22T16:49:10.283" v="189" actId="26606"/>
          <ac:spMkLst>
            <pc:docMk/>
            <pc:sldMk cId="3606163612" sldId="261"/>
            <ac:spMk id="38" creationId="{E1B96AD6-92A9-4273-A62B-96A1C3E0BA95}"/>
          </ac:spMkLst>
        </pc:spChg>
        <pc:spChg chg="add del">
          <ac:chgData name="Lienite Litavniece" userId="3ed8fa6950ff8eea" providerId="LiveId" clId="{1C03216E-9D99-491C-8146-0999BDB2034B}" dt="2023-05-22T16:49:15.504" v="191" actId="26606"/>
          <ac:spMkLst>
            <pc:docMk/>
            <pc:sldMk cId="3606163612" sldId="261"/>
            <ac:spMk id="40" creationId="{100EDD19-6802-4EC3-95CE-CFFAB042CFD6}"/>
          </ac:spMkLst>
        </pc:spChg>
        <pc:spChg chg="add del">
          <ac:chgData name="Lienite Litavniece" userId="3ed8fa6950ff8eea" providerId="LiveId" clId="{1C03216E-9D99-491C-8146-0999BDB2034B}" dt="2023-05-22T16:49:15.504" v="191" actId="26606"/>
          <ac:spMkLst>
            <pc:docMk/>
            <pc:sldMk cId="3606163612" sldId="261"/>
            <ac:spMk id="41" creationId="{DB17E863-922E-4C26-BD64-E8FD41D28661}"/>
          </ac:spMkLst>
        </pc:spChg>
        <pc:spChg chg="add">
          <ac:chgData name="Lienite Litavniece" userId="3ed8fa6950ff8eea" providerId="LiveId" clId="{1C03216E-9D99-491C-8146-0999BDB2034B}" dt="2023-05-22T16:49:15.519" v="192" actId="26606"/>
          <ac:spMkLst>
            <pc:docMk/>
            <pc:sldMk cId="3606163612" sldId="261"/>
            <ac:spMk id="43" creationId="{1BB867FF-FC45-48F7-8104-F89BE54909F1}"/>
          </ac:spMkLst>
        </pc:spChg>
        <pc:spChg chg="add">
          <ac:chgData name="Lienite Litavniece" userId="3ed8fa6950ff8eea" providerId="LiveId" clId="{1C03216E-9D99-491C-8146-0999BDB2034B}" dt="2023-05-22T16:49:15.519" v="192" actId="26606"/>
          <ac:spMkLst>
            <pc:docMk/>
            <pc:sldMk cId="3606163612" sldId="261"/>
            <ac:spMk id="44" creationId="{8BB56887-D0D5-4F0C-9E19-7247EB83C8B7}"/>
          </ac:spMkLst>
        </pc:spChg>
        <pc:spChg chg="add">
          <ac:chgData name="Lienite Litavniece" userId="3ed8fa6950ff8eea" providerId="LiveId" clId="{1C03216E-9D99-491C-8146-0999BDB2034B}" dt="2023-05-22T16:49:15.519" v="192" actId="26606"/>
          <ac:spMkLst>
            <pc:docMk/>
            <pc:sldMk cId="3606163612" sldId="261"/>
            <ac:spMk id="45" creationId="{081E4A58-353D-44AE-B2FC-2A74E2E400F7}"/>
          </ac:spMkLst>
        </pc:spChg>
      </pc:sldChg>
      <pc:sldChg chg="addSp delSp modSp mod">
        <pc:chgData name="Lienite Litavniece" userId="3ed8fa6950ff8eea" providerId="LiveId" clId="{1C03216E-9D99-491C-8146-0999BDB2034B}" dt="2023-05-22T17:12:15.309" v="328" actId="255"/>
        <pc:sldMkLst>
          <pc:docMk/>
          <pc:sldMk cId="1118545787" sldId="264"/>
        </pc:sldMkLst>
        <pc:spChg chg="mod">
          <ac:chgData name="Lienite Litavniece" userId="3ed8fa6950ff8eea" providerId="LiveId" clId="{1C03216E-9D99-491C-8146-0999BDB2034B}" dt="2023-05-22T17:09:19.602" v="316" actId="26606"/>
          <ac:spMkLst>
            <pc:docMk/>
            <pc:sldMk cId="1118545787" sldId="264"/>
            <ac:spMk id="2" creationId="{985CBF8A-F306-2AFA-3922-D2CA5461599A}"/>
          </ac:spMkLst>
        </pc:spChg>
        <pc:spChg chg="mod">
          <ac:chgData name="Lienite Litavniece" userId="3ed8fa6950ff8eea" providerId="LiveId" clId="{1C03216E-9D99-491C-8146-0999BDB2034B}" dt="2023-05-22T17:12:15.309" v="328" actId="255"/>
          <ac:spMkLst>
            <pc:docMk/>
            <pc:sldMk cId="1118545787" sldId="264"/>
            <ac:spMk id="3" creationId="{4551ECE4-075B-D2FA-6A99-8D174C8AB4A0}"/>
          </ac:spMkLst>
        </pc:spChg>
        <pc:spChg chg="del">
          <ac:chgData name="Lienite Litavniece" userId="3ed8fa6950ff8eea" providerId="LiveId" clId="{1C03216E-9D99-491C-8146-0999BDB2034B}" dt="2023-05-22T17:09:19.602" v="316" actId="26606"/>
          <ac:spMkLst>
            <pc:docMk/>
            <pc:sldMk cId="1118545787" sldId="264"/>
            <ac:spMk id="8" creationId="{09588DA8-065E-4F6F-8EFD-43104AB2E0CF}"/>
          </ac:spMkLst>
        </pc:spChg>
        <pc:spChg chg="del">
          <ac:chgData name="Lienite Litavniece" userId="3ed8fa6950ff8eea" providerId="LiveId" clId="{1C03216E-9D99-491C-8146-0999BDB2034B}" dt="2023-05-22T17:09:19.602" v="316" actId="26606"/>
          <ac:spMkLst>
            <pc:docMk/>
            <pc:sldMk cId="1118545787" sldId="264"/>
            <ac:spMk id="10" creationId="{C4285719-470E-454C-AF62-8323075F1F5B}"/>
          </ac:spMkLst>
        </pc:spChg>
        <pc:spChg chg="del">
          <ac:chgData name="Lienite Litavniece" userId="3ed8fa6950ff8eea" providerId="LiveId" clId="{1C03216E-9D99-491C-8146-0999BDB2034B}" dt="2023-05-22T17:09:19.602" v="316" actId="26606"/>
          <ac:spMkLst>
            <pc:docMk/>
            <pc:sldMk cId="1118545787" sldId="264"/>
            <ac:spMk id="12" creationId="{CD9FE4EF-C4D8-49A0-B2FF-81D8DB7D8A24}"/>
          </ac:spMkLst>
        </pc:spChg>
        <pc:spChg chg="del">
          <ac:chgData name="Lienite Litavniece" userId="3ed8fa6950ff8eea" providerId="LiveId" clId="{1C03216E-9D99-491C-8146-0999BDB2034B}" dt="2023-05-22T17:09:19.602" v="316" actId="26606"/>
          <ac:spMkLst>
            <pc:docMk/>
            <pc:sldMk cId="1118545787" sldId="264"/>
            <ac:spMk id="14" creationId="{4300840D-0A0B-4512-BACA-B439D5B9C57C}"/>
          </ac:spMkLst>
        </pc:spChg>
        <pc:spChg chg="del">
          <ac:chgData name="Lienite Litavniece" userId="3ed8fa6950ff8eea" providerId="LiveId" clId="{1C03216E-9D99-491C-8146-0999BDB2034B}" dt="2023-05-22T17:09:19.602" v="316" actId="26606"/>
          <ac:spMkLst>
            <pc:docMk/>
            <pc:sldMk cId="1118545787" sldId="264"/>
            <ac:spMk id="16" creationId="{D2B78728-A580-49A7-84F9-6EF6F583ADE0}"/>
          </ac:spMkLst>
        </pc:spChg>
        <pc:spChg chg="del">
          <ac:chgData name="Lienite Litavniece" userId="3ed8fa6950ff8eea" providerId="LiveId" clId="{1C03216E-9D99-491C-8146-0999BDB2034B}" dt="2023-05-22T17:09:19.602" v="316" actId="26606"/>
          <ac:spMkLst>
            <pc:docMk/>
            <pc:sldMk cId="1118545787" sldId="264"/>
            <ac:spMk id="18" creationId="{38FAA1A1-D861-433F-88FA-1E9D6FD31D11}"/>
          </ac:spMkLst>
        </pc:spChg>
        <pc:spChg chg="del">
          <ac:chgData name="Lienite Litavniece" userId="3ed8fa6950ff8eea" providerId="LiveId" clId="{1C03216E-9D99-491C-8146-0999BDB2034B}" dt="2023-05-22T17:09:19.602" v="316" actId="26606"/>
          <ac:spMkLst>
            <pc:docMk/>
            <pc:sldMk cId="1118545787" sldId="264"/>
            <ac:spMk id="20" creationId="{8D71EDA1-87BF-4D5D-AB79-F346FD19278A}"/>
          </ac:spMkLst>
        </pc:spChg>
        <pc:spChg chg="add">
          <ac:chgData name="Lienite Litavniece" userId="3ed8fa6950ff8eea" providerId="LiveId" clId="{1C03216E-9D99-491C-8146-0999BDB2034B}" dt="2023-05-22T17:09:19.602" v="316" actId="26606"/>
          <ac:spMkLst>
            <pc:docMk/>
            <pc:sldMk cId="1118545787" sldId="264"/>
            <ac:spMk id="25" creationId="{DAF1966E-FD40-4A4A-B61B-C4DF7FA05F06}"/>
          </ac:spMkLst>
        </pc:spChg>
        <pc:spChg chg="add">
          <ac:chgData name="Lienite Litavniece" userId="3ed8fa6950ff8eea" providerId="LiveId" clId="{1C03216E-9D99-491C-8146-0999BDB2034B}" dt="2023-05-22T17:09:19.602" v="316" actId="26606"/>
          <ac:spMkLst>
            <pc:docMk/>
            <pc:sldMk cId="1118545787" sldId="264"/>
            <ac:spMk id="27" creationId="{047BFA19-D45E-416B-A404-7AF2F3F27017}"/>
          </ac:spMkLst>
        </pc:spChg>
        <pc:spChg chg="add">
          <ac:chgData name="Lienite Litavniece" userId="3ed8fa6950ff8eea" providerId="LiveId" clId="{1C03216E-9D99-491C-8146-0999BDB2034B}" dt="2023-05-22T17:09:19.602" v="316" actId="26606"/>
          <ac:spMkLst>
            <pc:docMk/>
            <pc:sldMk cId="1118545787" sldId="264"/>
            <ac:spMk id="29" creationId="{8E0105E7-23DB-4CF2-8258-FF47C7620F6E}"/>
          </ac:spMkLst>
        </pc:spChg>
        <pc:spChg chg="add">
          <ac:chgData name="Lienite Litavniece" userId="3ed8fa6950ff8eea" providerId="LiveId" clId="{1C03216E-9D99-491C-8146-0999BDB2034B}" dt="2023-05-22T17:09:19.602" v="316" actId="26606"/>
          <ac:spMkLst>
            <pc:docMk/>
            <pc:sldMk cId="1118545787" sldId="264"/>
            <ac:spMk id="31" creationId="{074B4F7D-14B2-478B-8BF5-01E4E0C5D263}"/>
          </ac:spMkLst>
        </pc:spChg>
      </pc:sldChg>
      <pc:sldChg chg="addSp delSp modSp mod">
        <pc:chgData name="Lienite Litavniece" userId="3ed8fa6950ff8eea" providerId="LiveId" clId="{1C03216E-9D99-491C-8146-0999BDB2034B}" dt="2023-05-22T17:12:30.319" v="330" actId="14100"/>
        <pc:sldMkLst>
          <pc:docMk/>
          <pc:sldMk cId="1810670389" sldId="265"/>
        </pc:sldMkLst>
        <pc:spChg chg="mod">
          <ac:chgData name="Lienite Litavniece" userId="3ed8fa6950ff8eea" providerId="LiveId" clId="{1C03216E-9D99-491C-8146-0999BDB2034B}" dt="2023-05-22T17:09:25.310" v="317" actId="26606"/>
          <ac:spMkLst>
            <pc:docMk/>
            <pc:sldMk cId="1810670389" sldId="265"/>
            <ac:spMk id="2" creationId="{3B0BF14E-491C-86D2-BF77-EE478A448034}"/>
          </ac:spMkLst>
        </pc:spChg>
        <pc:spChg chg="mod">
          <ac:chgData name="Lienite Litavniece" userId="3ed8fa6950ff8eea" providerId="LiveId" clId="{1C03216E-9D99-491C-8146-0999BDB2034B}" dt="2023-05-22T17:12:30.319" v="330" actId="14100"/>
          <ac:spMkLst>
            <pc:docMk/>
            <pc:sldMk cId="1810670389" sldId="265"/>
            <ac:spMk id="3" creationId="{F5198D51-D9B0-F69F-AD42-A5FA3F61D5F2}"/>
          </ac:spMkLst>
        </pc:spChg>
        <pc:spChg chg="del">
          <ac:chgData name="Lienite Litavniece" userId="3ed8fa6950ff8eea" providerId="LiveId" clId="{1C03216E-9D99-491C-8146-0999BDB2034B}" dt="2023-05-22T17:09:25.310" v="317" actId="26606"/>
          <ac:spMkLst>
            <pc:docMk/>
            <pc:sldMk cId="1810670389" sldId="265"/>
            <ac:spMk id="8" creationId="{09588DA8-065E-4F6F-8EFD-43104AB2E0CF}"/>
          </ac:spMkLst>
        </pc:spChg>
        <pc:spChg chg="del">
          <ac:chgData name="Lienite Litavniece" userId="3ed8fa6950ff8eea" providerId="LiveId" clId="{1C03216E-9D99-491C-8146-0999BDB2034B}" dt="2023-05-22T17:09:25.310" v="317" actId="26606"/>
          <ac:spMkLst>
            <pc:docMk/>
            <pc:sldMk cId="1810670389" sldId="265"/>
            <ac:spMk id="10" creationId="{C4285719-470E-454C-AF62-8323075F1F5B}"/>
          </ac:spMkLst>
        </pc:spChg>
        <pc:spChg chg="del">
          <ac:chgData name="Lienite Litavniece" userId="3ed8fa6950ff8eea" providerId="LiveId" clId="{1C03216E-9D99-491C-8146-0999BDB2034B}" dt="2023-05-22T17:09:25.310" v="317" actId="26606"/>
          <ac:spMkLst>
            <pc:docMk/>
            <pc:sldMk cId="1810670389" sldId="265"/>
            <ac:spMk id="12" creationId="{CD9FE4EF-C4D8-49A0-B2FF-81D8DB7D8A24}"/>
          </ac:spMkLst>
        </pc:spChg>
        <pc:spChg chg="del">
          <ac:chgData name="Lienite Litavniece" userId="3ed8fa6950ff8eea" providerId="LiveId" clId="{1C03216E-9D99-491C-8146-0999BDB2034B}" dt="2023-05-22T17:09:25.310" v="317" actId="26606"/>
          <ac:spMkLst>
            <pc:docMk/>
            <pc:sldMk cId="1810670389" sldId="265"/>
            <ac:spMk id="14" creationId="{4300840D-0A0B-4512-BACA-B439D5B9C57C}"/>
          </ac:spMkLst>
        </pc:spChg>
        <pc:spChg chg="del">
          <ac:chgData name="Lienite Litavniece" userId="3ed8fa6950ff8eea" providerId="LiveId" clId="{1C03216E-9D99-491C-8146-0999BDB2034B}" dt="2023-05-22T17:09:25.310" v="317" actId="26606"/>
          <ac:spMkLst>
            <pc:docMk/>
            <pc:sldMk cId="1810670389" sldId="265"/>
            <ac:spMk id="16" creationId="{D2B78728-A580-49A7-84F9-6EF6F583ADE0}"/>
          </ac:spMkLst>
        </pc:spChg>
        <pc:spChg chg="del">
          <ac:chgData name="Lienite Litavniece" userId="3ed8fa6950ff8eea" providerId="LiveId" clId="{1C03216E-9D99-491C-8146-0999BDB2034B}" dt="2023-05-22T17:09:25.310" v="317" actId="26606"/>
          <ac:spMkLst>
            <pc:docMk/>
            <pc:sldMk cId="1810670389" sldId="265"/>
            <ac:spMk id="18" creationId="{38FAA1A1-D861-433F-88FA-1E9D6FD31D11}"/>
          </ac:spMkLst>
        </pc:spChg>
        <pc:spChg chg="del">
          <ac:chgData name="Lienite Litavniece" userId="3ed8fa6950ff8eea" providerId="LiveId" clId="{1C03216E-9D99-491C-8146-0999BDB2034B}" dt="2023-05-22T17:09:25.310" v="317" actId="26606"/>
          <ac:spMkLst>
            <pc:docMk/>
            <pc:sldMk cId="1810670389" sldId="265"/>
            <ac:spMk id="20" creationId="{8D71EDA1-87BF-4D5D-AB79-F346FD19278A}"/>
          </ac:spMkLst>
        </pc:spChg>
        <pc:spChg chg="add">
          <ac:chgData name="Lienite Litavniece" userId="3ed8fa6950ff8eea" providerId="LiveId" clId="{1C03216E-9D99-491C-8146-0999BDB2034B}" dt="2023-05-22T17:09:25.310" v="317" actId="26606"/>
          <ac:spMkLst>
            <pc:docMk/>
            <pc:sldMk cId="1810670389" sldId="265"/>
            <ac:spMk id="25" creationId="{DAF1966E-FD40-4A4A-B61B-C4DF7FA05F06}"/>
          </ac:spMkLst>
        </pc:spChg>
        <pc:spChg chg="add">
          <ac:chgData name="Lienite Litavniece" userId="3ed8fa6950ff8eea" providerId="LiveId" clId="{1C03216E-9D99-491C-8146-0999BDB2034B}" dt="2023-05-22T17:09:25.310" v="317" actId="26606"/>
          <ac:spMkLst>
            <pc:docMk/>
            <pc:sldMk cId="1810670389" sldId="265"/>
            <ac:spMk id="27" creationId="{047BFA19-D45E-416B-A404-7AF2F3F27017}"/>
          </ac:spMkLst>
        </pc:spChg>
        <pc:spChg chg="add">
          <ac:chgData name="Lienite Litavniece" userId="3ed8fa6950ff8eea" providerId="LiveId" clId="{1C03216E-9D99-491C-8146-0999BDB2034B}" dt="2023-05-22T17:09:25.310" v="317" actId="26606"/>
          <ac:spMkLst>
            <pc:docMk/>
            <pc:sldMk cId="1810670389" sldId="265"/>
            <ac:spMk id="29" creationId="{8E0105E7-23DB-4CF2-8258-FF47C7620F6E}"/>
          </ac:spMkLst>
        </pc:spChg>
        <pc:spChg chg="add">
          <ac:chgData name="Lienite Litavniece" userId="3ed8fa6950ff8eea" providerId="LiveId" clId="{1C03216E-9D99-491C-8146-0999BDB2034B}" dt="2023-05-22T17:09:25.310" v="317" actId="26606"/>
          <ac:spMkLst>
            <pc:docMk/>
            <pc:sldMk cId="1810670389" sldId="265"/>
            <ac:spMk id="31" creationId="{074B4F7D-14B2-478B-8BF5-01E4E0C5D263}"/>
          </ac:spMkLst>
        </pc:spChg>
      </pc:sldChg>
      <pc:sldChg chg="addSp delSp modSp mod">
        <pc:chgData name="Lienite Litavniece" userId="3ed8fa6950ff8eea" providerId="LiveId" clId="{1C03216E-9D99-491C-8146-0999BDB2034B}" dt="2023-05-22T16:54:14.877" v="195" actId="115"/>
        <pc:sldMkLst>
          <pc:docMk/>
          <pc:sldMk cId="3556669595" sldId="266"/>
        </pc:sldMkLst>
        <pc:spChg chg="mod">
          <ac:chgData name="Lienite Litavniece" userId="3ed8fa6950ff8eea" providerId="LiveId" clId="{1C03216E-9D99-491C-8146-0999BDB2034B}" dt="2023-05-22T16:54:14.877" v="195" actId="115"/>
          <ac:spMkLst>
            <pc:docMk/>
            <pc:sldMk cId="3556669595" sldId="266"/>
            <ac:spMk id="2" creationId="{90AA2704-EC51-2455-E341-C43CA64B3D93}"/>
          </ac:spMkLst>
        </pc:spChg>
        <pc:spChg chg="mod">
          <ac:chgData name="Lienite Litavniece" userId="3ed8fa6950ff8eea" providerId="LiveId" clId="{1C03216E-9D99-491C-8146-0999BDB2034B}" dt="2023-05-22T16:54:08.383" v="194" actId="26606"/>
          <ac:spMkLst>
            <pc:docMk/>
            <pc:sldMk cId="3556669595" sldId="266"/>
            <ac:spMk id="3" creationId="{D7E6CAAA-000B-A36A-F1FF-9CD5246294D1}"/>
          </ac:spMkLst>
        </pc:spChg>
        <pc:spChg chg="del">
          <ac:chgData name="Lienite Litavniece" userId="3ed8fa6950ff8eea" providerId="LiveId" clId="{1C03216E-9D99-491C-8146-0999BDB2034B}" dt="2023-05-22T16:54:08.383" v="194" actId="26606"/>
          <ac:spMkLst>
            <pc:docMk/>
            <pc:sldMk cId="3556669595" sldId="266"/>
            <ac:spMk id="8" creationId="{09588DA8-065E-4F6F-8EFD-43104AB2E0CF}"/>
          </ac:spMkLst>
        </pc:spChg>
        <pc:spChg chg="del">
          <ac:chgData name="Lienite Litavniece" userId="3ed8fa6950ff8eea" providerId="LiveId" clId="{1C03216E-9D99-491C-8146-0999BDB2034B}" dt="2023-05-22T16:54:08.383" v="194" actId="26606"/>
          <ac:spMkLst>
            <pc:docMk/>
            <pc:sldMk cId="3556669595" sldId="266"/>
            <ac:spMk id="10" creationId="{C4285719-470E-454C-AF62-8323075F1F5B}"/>
          </ac:spMkLst>
        </pc:spChg>
        <pc:spChg chg="del">
          <ac:chgData name="Lienite Litavniece" userId="3ed8fa6950ff8eea" providerId="LiveId" clId="{1C03216E-9D99-491C-8146-0999BDB2034B}" dt="2023-05-22T16:54:08.383" v="194" actId="26606"/>
          <ac:spMkLst>
            <pc:docMk/>
            <pc:sldMk cId="3556669595" sldId="266"/>
            <ac:spMk id="12" creationId="{CD9FE4EF-C4D8-49A0-B2FF-81D8DB7D8A24}"/>
          </ac:spMkLst>
        </pc:spChg>
        <pc:spChg chg="del">
          <ac:chgData name="Lienite Litavniece" userId="3ed8fa6950ff8eea" providerId="LiveId" clId="{1C03216E-9D99-491C-8146-0999BDB2034B}" dt="2023-05-22T16:54:08.383" v="194" actId="26606"/>
          <ac:spMkLst>
            <pc:docMk/>
            <pc:sldMk cId="3556669595" sldId="266"/>
            <ac:spMk id="14" creationId="{4300840D-0A0B-4512-BACA-B439D5B9C57C}"/>
          </ac:spMkLst>
        </pc:spChg>
        <pc:spChg chg="del">
          <ac:chgData name="Lienite Litavniece" userId="3ed8fa6950ff8eea" providerId="LiveId" clId="{1C03216E-9D99-491C-8146-0999BDB2034B}" dt="2023-05-22T16:54:08.383" v="194" actId="26606"/>
          <ac:spMkLst>
            <pc:docMk/>
            <pc:sldMk cId="3556669595" sldId="266"/>
            <ac:spMk id="16" creationId="{D2B78728-A580-49A7-84F9-6EF6F583ADE0}"/>
          </ac:spMkLst>
        </pc:spChg>
        <pc:spChg chg="del">
          <ac:chgData name="Lienite Litavniece" userId="3ed8fa6950ff8eea" providerId="LiveId" clId="{1C03216E-9D99-491C-8146-0999BDB2034B}" dt="2023-05-22T16:54:08.383" v="194" actId="26606"/>
          <ac:spMkLst>
            <pc:docMk/>
            <pc:sldMk cId="3556669595" sldId="266"/>
            <ac:spMk id="18" creationId="{38FAA1A1-D861-433F-88FA-1E9D6FD31D11}"/>
          </ac:spMkLst>
        </pc:spChg>
        <pc:spChg chg="del">
          <ac:chgData name="Lienite Litavniece" userId="3ed8fa6950ff8eea" providerId="LiveId" clId="{1C03216E-9D99-491C-8146-0999BDB2034B}" dt="2023-05-22T16:54:08.383" v="194" actId="26606"/>
          <ac:spMkLst>
            <pc:docMk/>
            <pc:sldMk cId="3556669595" sldId="266"/>
            <ac:spMk id="20" creationId="{8D71EDA1-87BF-4D5D-AB79-F346FD19278A}"/>
          </ac:spMkLst>
        </pc:spChg>
        <pc:spChg chg="add">
          <ac:chgData name="Lienite Litavniece" userId="3ed8fa6950ff8eea" providerId="LiveId" clId="{1C03216E-9D99-491C-8146-0999BDB2034B}" dt="2023-05-22T16:54:08.383" v="194" actId="26606"/>
          <ac:spMkLst>
            <pc:docMk/>
            <pc:sldMk cId="3556669595" sldId="266"/>
            <ac:spMk id="25" creationId="{1BB867FF-FC45-48F7-8104-F89BE54909F1}"/>
          </ac:spMkLst>
        </pc:spChg>
        <pc:spChg chg="add">
          <ac:chgData name="Lienite Litavniece" userId="3ed8fa6950ff8eea" providerId="LiveId" clId="{1C03216E-9D99-491C-8146-0999BDB2034B}" dt="2023-05-22T16:54:08.383" v="194" actId="26606"/>
          <ac:spMkLst>
            <pc:docMk/>
            <pc:sldMk cId="3556669595" sldId="266"/>
            <ac:spMk id="27" creationId="{8BB56887-D0D5-4F0C-9E19-7247EB83C8B7}"/>
          </ac:spMkLst>
        </pc:spChg>
        <pc:spChg chg="add">
          <ac:chgData name="Lienite Litavniece" userId="3ed8fa6950ff8eea" providerId="LiveId" clId="{1C03216E-9D99-491C-8146-0999BDB2034B}" dt="2023-05-22T16:54:08.383" v="194" actId="26606"/>
          <ac:spMkLst>
            <pc:docMk/>
            <pc:sldMk cId="3556669595" sldId="266"/>
            <ac:spMk id="29" creationId="{081E4A58-353D-44AE-B2FC-2A74E2E400F7}"/>
          </ac:spMkLst>
        </pc:spChg>
      </pc:sldChg>
      <pc:sldChg chg="addSp delSp modSp mod">
        <pc:chgData name="Lienite Litavniece" userId="3ed8fa6950ff8eea" providerId="LiveId" clId="{1C03216E-9D99-491C-8146-0999BDB2034B}" dt="2023-05-22T17:09:09.241" v="315" actId="255"/>
        <pc:sldMkLst>
          <pc:docMk/>
          <pc:sldMk cId="3002959682" sldId="267"/>
        </pc:sldMkLst>
        <pc:spChg chg="mod">
          <ac:chgData name="Lienite Litavniece" userId="3ed8fa6950ff8eea" providerId="LiveId" clId="{1C03216E-9D99-491C-8146-0999BDB2034B}" dt="2023-05-22T16:54:41.897" v="196" actId="26606"/>
          <ac:spMkLst>
            <pc:docMk/>
            <pc:sldMk cId="3002959682" sldId="267"/>
            <ac:spMk id="2" creationId="{F141B28E-0021-2573-65A6-0DA673740205}"/>
          </ac:spMkLst>
        </pc:spChg>
        <pc:spChg chg="mod">
          <ac:chgData name="Lienite Litavniece" userId="3ed8fa6950ff8eea" providerId="LiveId" clId="{1C03216E-9D99-491C-8146-0999BDB2034B}" dt="2023-05-22T17:09:09.241" v="315" actId="255"/>
          <ac:spMkLst>
            <pc:docMk/>
            <pc:sldMk cId="3002959682" sldId="267"/>
            <ac:spMk id="3" creationId="{7A92C14A-0827-34EB-E6D1-423AC0263F6D}"/>
          </ac:spMkLst>
        </pc:spChg>
        <pc:spChg chg="add mod">
          <ac:chgData name="Lienite Litavniece" userId="3ed8fa6950ff8eea" providerId="LiveId" clId="{1C03216E-9D99-491C-8146-0999BDB2034B}" dt="2023-05-22T17:08:21.693" v="271" actId="1076"/>
          <ac:spMkLst>
            <pc:docMk/>
            <pc:sldMk cId="3002959682" sldId="267"/>
            <ac:spMk id="5" creationId="{C2C31419-2204-4186-CE22-F67F8D111A73}"/>
          </ac:spMkLst>
        </pc:spChg>
        <pc:spChg chg="add mod">
          <ac:chgData name="Lienite Litavniece" userId="3ed8fa6950ff8eea" providerId="LiveId" clId="{1C03216E-9D99-491C-8146-0999BDB2034B}" dt="2023-05-22T17:09:05.252" v="314" actId="1076"/>
          <ac:spMkLst>
            <pc:docMk/>
            <pc:sldMk cId="3002959682" sldId="267"/>
            <ac:spMk id="6" creationId="{00CE05EF-B68C-158A-511E-0E8EEFE29612}"/>
          </ac:spMkLst>
        </pc:spChg>
        <pc:spChg chg="del">
          <ac:chgData name="Lienite Litavniece" userId="3ed8fa6950ff8eea" providerId="LiveId" clId="{1C03216E-9D99-491C-8146-0999BDB2034B}" dt="2023-05-22T16:54:41.897" v="196" actId="26606"/>
          <ac:spMkLst>
            <pc:docMk/>
            <pc:sldMk cId="3002959682" sldId="267"/>
            <ac:spMk id="8" creationId="{09588DA8-065E-4F6F-8EFD-43104AB2E0CF}"/>
          </ac:spMkLst>
        </pc:spChg>
        <pc:spChg chg="del">
          <ac:chgData name="Lienite Litavniece" userId="3ed8fa6950ff8eea" providerId="LiveId" clId="{1C03216E-9D99-491C-8146-0999BDB2034B}" dt="2023-05-22T16:54:41.897" v="196" actId="26606"/>
          <ac:spMkLst>
            <pc:docMk/>
            <pc:sldMk cId="3002959682" sldId="267"/>
            <ac:spMk id="10" creationId="{C4285719-470E-454C-AF62-8323075F1F5B}"/>
          </ac:spMkLst>
        </pc:spChg>
        <pc:spChg chg="del">
          <ac:chgData name="Lienite Litavniece" userId="3ed8fa6950ff8eea" providerId="LiveId" clId="{1C03216E-9D99-491C-8146-0999BDB2034B}" dt="2023-05-22T16:54:41.897" v="196" actId="26606"/>
          <ac:spMkLst>
            <pc:docMk/>
            <pc:sldMk cId="3002959682" sldId="267"/>
            <ac:spMk id="12" creationId="{CD9FE4EF-C4D8-49A0-B2FF-81D8DB7D8A24}"/>
          </ac:spMkLst>
        </pc:spChg>
        <pc:spChg chg="del">
          <ac:chgData name="Lienite Litavniece" userId="3ed8fa6950ff8eea" providerId="LiveId" clId="{1C03216E-9D99-491C-8146-0999BDB2034B}" dt="2023-05-22T16:54:41.897" v="196" actId="26606"/>
          <ac:spMkLst>
            <pc:docMk/>
            <pc:sldMk cId="3002959682" sldId="267"/>
            <ac:spMk id="14" creationId="{4300840D-0A0B-4512-BACA-B439D5B9C57C}"/>
          </ac:spMkLst>
        </pc:spChg>
        <pc:spChg chg="del">
          <ac:chgData name="Lienite Litavniece" userId="3ed8fa6950ff8eea" providerId="LiveId" clId="{1C03216E-9D99-491C-8146-0999BDB2034B}" dt="2023-05-22T16:54:41.897" v="196" actId="26606"/>
          <ac:spMkLst>
            <pc:docMk/>
            <pc:sldMk cId="3002959682" sldId="267"/>
            <ac:spMk id="16" creationId="{D2B78728-A580-49A7-84F9-6EF6F583ADE0}"/>
          </ac:spMkLst>
        </pc:spChg>
        <pc:spChg chg="del">
          <ac:chgData name="Lienite Litavniece" userId="3ed8fa6950ff8eea" providerId="LiveId" clId="{1C03216E-9D99-491C-8146-0999BDB2034B}" dt="2023-05-22T16:54:41.897" v="196" actId="26606"/>
          <ac:spMkLst>
            <pc:docMk/>
            <pc:sldMk cId="3002959682" sldId="267"/>
            <ac:spMk id="18" creationId="{38FAA1A1-D861-433F-88FA-1E9D6FD31D11}"/>
          </ac:spMkLst>
        </pc:spChg>
        <pc:spChg chg="del">
          <ac:chgData name="Lienite Litavniece" userId="3ed8fa6950ff8eea" providerId="LiveId" clId="{1C03216E-9D99-491C-8146-0999BDB2034B}" dt="2023-05-22T16:54:41.897" v="196" actId="26606"/>
          <ac:spMkLst>
            <pc:docMk/>
            <pc:sldMk cId="3002959682" sldId="267"/>
            <ac:spMk id="20" creationId="{8D71EDA1-87BF-4D5D-AB79-F346FD19278A}"/>
          </ac:spMkLst>
        </pc:spChg>
        <pc:spChg chg="add">
          <ac:chgData name="Lienite Litavniece" userId="3ed8fa6950ff8eea" providerId="LiveId" clId="{1C03216E-9D99-491C-8146-0999BDB2034B}" dt="2023-05-22T16:54:41.897" v="196" actId="26606"/>
          <ac:spMkLst>
            <pc:docMk/>
            <pc:sldMk cId="3002959682" sldId="267"/>
            <ac:spMk id="25" creationId="{1BB867FF-FC45-48F7-8104-F89BE54909F1}"/>
          </ac:spMkLst>
        </pc:spChg>
        <pc:spChg chg="add">
          <ac:chgData name="Lienite Litavniece" userId="3ed8fa6950ff8eea" providerId="LiveId" clId="{1C03216E-9D99-491C-8146-0999BDB2034B}" dt="2023-05-22T16:54:41.897" v="196" actId="26606"/>
          <ac:spMkLst>
            <pc:docMk/>
            <pc:sldMk cId="3002959682" sldId="267"/>
            <ac:spMk id="27" creationId="{8BB56887-D0D5-4F0C-9E19-7247EB83C8B7}"/>
          </ac:spMkLst>
        </pc:spChg>
        <pc:spChg chg="add">
          <ac:chgData name="Lienite Litavniece" userId="3ed8fa6950ff8eea" providerId="LiveId" clId="{1C03216E-9D99-491C-8146-0999BDB2034B}" dt="2023-05-22T16:54:41.897" v="196" actId="26606"/>
          <ac:spMkLst>
            <pc:docMk/>
            <pc:sldMk cId="3002959682" sldId="267"/>
            <ac:spMk id="29" creationId="{081E4A58-353D-44AE-B2FC-2A74E2E400F7}"/>
          </ac:spMkLst>
        </pc:spChg>
      </pc:sldChg>
      <pc:sldChg chg="addSp delSp modSp mod">
        <pc:chgData name="Lienite Litavniece" userId="3ed8fa6950ff8eea" providerId="LiveId" clId="{1C03216E-9D99-491C-8146-0999BDB2034B}" dt="2023-05-22T17:12:00.704" v="326" actId="255"/>
        <pc:sldMkLst>
          <pc:docMk/>
          <pc:sldMk cId="3087664298" sldId="268"/>
        </pc:sldMkLst>
        <pc:spChg chg="mod">
          <ac:chgData name="Lienite Litavniece" userId="3ed8fa6950ff8eea" providerId="LiveId" clId="{1C03216E-9D99-491C-8146-0999BDB2034B}" dt="2023-05-22T17:09:57.619" v="320" actId="26606"/>
          <ac:spMkLst>
            <pc:docMk/>
            <pc:sldMk cId="3087664298" sldId="268"/>
            <ac:spMk id="2" creationId="{3A1AF3BA-58C7-633D-3F11-97E32E4C06F3}"/>
          </ac:spMkLst>
        </pc:spChg>
        <pc:spChg chg="mod">
          <ac:chgData name="Lienite Litavniece" userId="3ed8fa6950ff8eea" providerId="LiveId" clId="{1C03216E-9D99-491C-8146-0999BDB2034B}" dt="2023-05-22T17:12:00.704" v="326" actId="255"/>
          <ac:spMkLst>
            <pc:docMk/>
            <pc:sldMk cId="3087664298" sldId="268"/>
            <ac:spMk id="3" creationId="{C672607C-C46D-9DA0-CA75-68FC3F121265}"/>
          </ac:spMkLst>
        </pc:spChg>
        <pc:spChg chg="del">
          <ac:chgData name="Lienite Litavniece" userId="3ed8fa6950ff8eea" providerId="LiveId" clId="{1C03216E-9D99-491C-8146-0999BDB2034B}" dt="2023-05-22T17:09:57.619" v="320" actId="26606"/>
          <ac:spMkLst>
            <pc:docMk/>
            <pc:sldMk cId="3087664298" sldId="268"/>
            <ac:spMk id="8" creationId="{09588DA8-065E-4F6F-8EFD-43104AB2E0CF}"/>
          </ac:spMkLst>
        </pc:spChg>
        <pc:spChg chg="del">
          <ac:chgData name="Lienite Litavniece" userId="3ed8fa6950ff8eea" providerId="LiveId" clId="{1C03216E-9D99-491C-8146-0999BDB2034B}" dt="2023-05-22T17:09:57.619" v="320" actId="26606"/>
          <ac:spMkLst>
            <pc:docMk/>
            <pc:sldMk cId="3087664298" sldId="268"/>
            <ac:spMk id="10" creationId="{C4285719-470E-454C-AF62-8323075F1F5B}"/>
          </ac:spMkLst>
        </pc:spChg>
        <pc:spChg chg="del">
          <ac:chgData name="Lienite Litavniece" userId="3ed8fa6950ff8eea" providerId="LiveId" clId="{1C03216E-9D99-491C-8146-0999BDB2034B}" dt="2023-05-22T17:09:57.619" v="320" actId="26606"/>
          <ac:spMkLst>
            <pc:docMk/>
            <pc:sldMk cId="3087664298" sldId="268"/>
            <ac:spMk id="12" creationId="{CD9FE4EF-C4D8-49A0-B2FF-81D8DB7D8A24}"/>
          </ac:spMkLst>
        </pc:spChg>
        <pc:spChg chg="del">
          <ac:chgData name="Lienite Litavniece" userId="3ed8fa6950ff8eea" providerId="LiveId" clId="{1C03216E-9D99-491C-8146-0999BDB2034B}" dt="2023-05-22T17:09:57.619" v="320" actId="26606"/>
          <ac:spMkLst>
            <pc:docMk/>
            <pc:sldMk cId="3087664298" sldId="268"/>
            <ac:spMk id="14" creationId="{4300840D-0A0B-4512-BACA-B439D5B9C57C}"/>
          </ac:spMkLst>
        </pc:spChg>
        <pc:spChg chg="del">
          <ac:chgData name="Lienite Litavniece" userId="3ed8fa6950ff8eea" providerId="LiveId" clId="{1C03216E-9D99-491C-8146-0999BDB2034B}" dt="2023-05-22T17:09:57.619" v="320" actId="26606"/>
          <ac:spMkLst>
            <pc:docMk/>
            <pc:sldMk cId="3087664298" sldId="268"/>
            <ac:spMk id="16" creationId="{D2B78728-A580-49A7-84F9-6EF6F583ADE0}"/>
          </ac:spMkLst>
        </pc:spChg>
        <pc:spChg chg="del">
          <ac:chgData name="Lienite Litavniece" userId="3ed8fa6950ff8eea" providerId="LiveId" clId="{1C03216E-9D99-491C-8146-0999BDB2034B}" dt="2023-05-22T17:09:57.619" v="320" actId="26606"/>
          <ac:spMkLst>
            <pc:docMk/>
            <pc:sldMk cId="3087664298" sldId="268"/>
            <ac:spMk id="18" creationId="{38FAA1A1-D861-433F-88FA-1E9D6FD31D11}"/>
          </ac:spMkLst>
        </pc:spChg>
        <pc:spChg chg="del">
          <ac:chgData name="Lienite Litavniece" userId="3ed8fa6950ff8eea" providerId="LiveId" clId="{1C03216E-9D99-491C-8146-0999BDB2034B}" dt="2023-05-22T17:09:57.619" v="320" actId="26606"/>
          <ac:spMkLst>
            <pc:docMk/>
            <pc:sldMk cId="3087664298" sldId="268"/>
            <ac:spMk id="20" creationId="{8D71EDA1-87BF-4D5D-AB79-F346FD19278A}"/>
          </ac:spMkLst>
        </pc:spChg>
        <pc:spChg chg="add">
          <ac:chgData name="Lienite Litavniece" userId="3ed8fa6950ff8eea" providerId="LiveId" clId="{1C03216E-9D99-491C-8146-0999BDB2034B}" dt="2023-05-22T17:09:57.619" v="320" actId="26606"/>
          <ac:spMkLst>
            <pc:docMk/>
            <pc:sldMk cId="3087664298" sldId="268"/>
            <ac:spMk id="25" creationId="{DAF1966E-FD40-4A4A-B61B-C4DF7FA05F06}"/>
          </ac:spMkLst>
        </pc:spChg>
        <pc:spChg chg="add">
          <ac:chgData name="Lienite Litavniece" userId="3ed8fa6950ff8eea" providerId="LiveId" clId="{1C03216E-9D99-491C-8146-0999BDB2034B}" dt="2023-05-22T17:09:57.619" v="320" actId="26606"/>
          <ac:spMkLst>
            <pc:docMk/>
            <pc:sldMk cId="3087664298" sldId="268"/>
            <ac:spMk id="27" creationId="{047BFA19-D45E-416B-A404-7AF2F3F27017}"/>
          </ac:spMkLst>
        </pc:spChg>
        <pc:spChg chg="add">
          <ac:chgData name="Lienite Litavniece" userId="3ed8fa6950ff8eea" providerId="LiveId" clId="{1C03216E-9D99-491C-8146-0999BDB2034B}" dt="2023-05-22T17:09:57.619" v="320" actId="26606"/>
          <ac:spMkLst>
            <pc:docMk/>
            <pc:sldMk cId="3087664298" sldId="268"/>
            <ac:spMk id="29" creationId="{8E0105E7-23DB-4CF2-8258-FF47C7620F6E}"/>
          </ac:spMkLst>
        </pc:spChg>
        <pc:spChg chg="add">
          <ac:chgData name="Lienite Litavniece" userId="3ed8fa6950ff8eea" providerId="LiveId" clId="{1C03216E-9D99-491C-8146-0999BDB2034B}" dt="2023-05-22T17:09:57.619" v="320" actId="26606"/>
          <ac:spMkLst>
            <pc:docMk/>
            <pc:sldMk cId="3087664298" sldId="268"/>
            <ac:spMk id="31" creationId="{074B4F7D-14B2-478B-8BF5-01E4E0C5D263}"/>
          </ac:spMkLst>
        </pc:spChg>
      </pc:sldChg>
      <pc:sldChg chg="addSp delSp modSp mod">
        <pc:chgData name="Lienite Litavniece" userId="3ed8fa6950ff8eea" providerId="LiveId" clId="{1C03216E-9D99-491C-8146-0999BDB2034B}" dt="2023-05-22T17:12:07.732" v="327" actId="255"/>
        <pc:sldMkLst>
          <pc:docMk/>
          <pc:sldMk cId="2954941367" sldId="269"/>
        </pc:sldMkLst>
        <pc:spChg chg="mod">
          <ac:chgData name="Lienite Litavniece" userId="3ed8fa6950ff8eea" providerId="LiveId" clId="{1C03216E-9D99-491C-8146-0999BDB2034B}" dt="2023-05-22T17:10:11.053" v="323" actId="26606"/>
          <ac:spMkLst>
            <pc:docMk/>
            <pc:sldMk cId="2954941367" sldId="269"/>
            <ac:spMk id="2" creationId="{AF0F7798-90D1-40D9-1348-388AD127D01E}"/>
          </ac:spMkLst>
        </pc:spChg>
        <pc:spChg chg="mod">
          <ac:chgData name="Lienite Litavniece" userId="3ed8fa6950ff8eea" providerId="LiveId" clId="{1C03216E-9D99-491C-8146-0999BDB2034B}" dt="2023-05-22T17:12:07.732" v="327" actId="255"/>
          <ac:spMkLst>
            <pc:docMk/>
            <pc:sldMk cId="2954941367" sldId="269"/>
            <ac:spMk id="3" creationId="{E56ADAC6-965A-8E44-129A-8B48F0866663}"/>
          </ac:spMkLst>
        </pc:spChg>
        <pc:spChg chg="add del">
          <ac:chgData name="Lienite Litavniece" userId="3ed8fa6950ff8eea" providerId="LiveId" clId="{1C03216E-9D99-491C-8146-0999BDB2034B}" dt="2023-05-22T17:10:11.053" v="323" actId="26606"/>
          <ac:spMkLst>
            <pc:docMk/>
            <pc:sldMk cId="2954941367" sldId="269"/>
            <ac:spMk id="8" creationId="{09588DA8-065E-4F6F-8EFD-43104AB2E0CF}"/>
          </ac:spMkLst>
        </pc:spChg>
        <pc:spChg chg="add del">
          <ac:chgData name="Lienite Litavniece" userId="3ed8fa6950ff8eea" providerId="LiveId" clId="{1C03216E-9D99-491C-8146-0999BDB2034B}" dt="2023-05-22T17:10:11.053" v="323" actId="26606"/>
          <ac:spMkLst>
            <pc:docMk/>
            <pc:sldMk cId="2954941367" sldId="269"/>
            <ac:spMk id="10" creationId="{C4285719-470E-454C-AF62-8323075F1F5B}"/>
          </ac:spMkLst>
        </pc:spChg>
        <pc:spChg chg="add del">
          <ac:chgData name="Lienite Litavniece" userId="3ed8fa6950ff8eea" providerId="LiveId" clId="{1C03216E-9D99-491C-8146-0999BDB2034B}" dt="2023-05-22T17:10:11.053" v="323" actId="26606"/>
          <ac:spMkLst>
            <pc:docMk/>
            <pc:sldMk cId="2954941367" sldId="269"/>
            <ac:spMk id="12" creationId="{CD9FE4EF-C4D8-49A0-B2FF-81D8DB7D8A24}"/>
          </ac:spMkLst>
        </pc:spChg>
        <pc:spChg chg="add del">
          <ac:chgData name="Lienite Litavniece" userId="3ed8fa6950ff8eea" providerId="LiveId" clId="{1C03216E-9D99-491C-8146-0999BDB2034B}" dt="2023-05-22T17:10:11.053" v="323" actId="26606"/>
          <ac:spMkLst>
            <pc:docMk/>
            <pc:sldMk cId="2954941367" sldId="269"/>
            <ac:spMk id="14" creationId="{4300840D-0A0B-4512-BACA-B439D5B9C57C}"/>
          </ac:spMkLst>
        </pc:spChg>
        <pc:spChg chg="add del">
          <ac:chgData name="Lienite Litavniece" userId="3ed8fa6950ff8eea" providerId="LiveId" clId="{1C03216E-9D99-491C-8146-0999BDB2034B}" dt="2023-05-22T17:10:11.053" v="323" actId="26606"/>
          <ac:spMkLst>
            <pc:docMk/>
            <pc:sldMk cId="2954941367" sldId="269"/>
            <ac:spMk id="16" creationId="{D2B78728-A580-49A7-84F9-6EF6F583ADE0}"/>
          </ac:spMkLst>
        </pc:spChg>
        <pc:spChg chg="add del">
          <ac:chgData name="Lienite Litavniece" userId="3ed8fa6950ff8eea" providerId="LiveId" clId="{1C03216E-9D99-491C-8146-0999BDB2034B}" dt="2023-05-22T17:10:11.053" v="323" actId="26606"/>
          <ac:spMkLst>
            <pc:docMk/>
            <pc:sldMk cId="2954941367" sldId="269"/>
            <ac:spMk id="18" creationId="{38FAA1A1-D861-433F-88FA-1E9D6FD31D11}"/>
          </ac:spMkLst>
        </pc:spChg>
        <pc:spChg chg="add del">
          <ac:chgData name="Lienite Litavniece" userId="3ed8fa6950ff8eea" providerId="LiveId" clId="{1C03216E-9D99-491C-8146-0999BDB2034B}" dt="2023-05-22T17:10:11.053" v="323" actId="26606"/>
          <ac:spMkLst>
            <pc:docMk/>
            <pc:sldMk cId="2954941367" sldId="269"/>
            <ac:spMk id="20" creationId="{8D71EDA1-87BF-4D5D-AB79-F346FD19278A}"/>
          </ac:spMkLst>
        </pc:spChg>
        <pc:spChg chg="add del">
          <ac:chgData name="Lienite Litavniece" userId="3ed8fa6950ff8eea" providerId="LiveId" clId="{1C03216E-9D99-491C-8146-0999BDB2034B}" dt="2023-05-22T17:10:11.037" v="322" actId="26606"/>
          <ac:spMkLst>
            <pc:docMk/>
            <pc:sldMk cId="2954941367" sldId="269"/>
            <ac:spMk id="25" creationId="{DAF1966E-FD40-4A4A-B61B-C4DF7FA05F06}"/>
          </ac:spMkLst>
        </pc:spChg>
        <pc:spChg chg="add del">
          <ac:chgData name="Lienite Litavniece" userId="3ed8fa6950ff8eea" providerId="LiveId" clId="{1C03216E-9D99-491C-8146-0999BDB2034B}" dt="2023-05-22T17:10:11.037" v="322" actId="26606"/>
          <ac:spMkLst>
            <pc:docMk/>
            <pc:sldMk cId="2954941367" sldId="269"/>
            <ac:spMk id="27" creationId="{047BFA19-D45E-416B-A404-7AF2F3F27017}"/>
          </ac:spMkLst>
        </pc:spChg>
        <pc:spChg chg="add del">
          <ac:chgData name="Lienite Litavniece" userId="3ed8fa6950ff8eea" providerId="LiveId" clId="{1C03216E-9D99-491C-8146-0999BDB2034B}" dt="2023-05-22T17:10:11.037" v="322" actId="26606"/>
          <ac:spMkLst>
            <pc:docMk/>
            <pc:sldMk cId="2954941367" sldId="269"/>
            <ac:spMk id="29" creationId="{8E0105E7-23DB-4CF2-8258-FF47C7620F6E}"/>
          </ac:spMkLst>
        </pc:spChg>
        <pc:spChg chg="add del">
          <ac:chgData name="Lienite Litavniece" userId="3ed8fa6950ff8eea" providerId="LiveId" clId="{1C03216E-9D99-491C-8146-0999BDB2034B}" dt="2023-05-22T17:10:11.037" v="322" actId="26606"/>
          <ac:spMkLst>
            <pc:docMk/>
            <pc:sldMk cId="2954941367" sldId="269"/>
            <ac:spMk id="31" creationId="{074B4F7D-14B2-478B-8BF5-01E4E0C5D263}"/>
          </ac:spMkLst>
        </pc:spChg>
        <pc:spChg chg="add">
          <ac:chgData name="Lienite Litavniece" userId="3ed8fa6950ff8eea" providerId="LiveId" clId="{1C03216E-9D99-491C-8146-0999BDB2034B}" dt="2023-05-22T17:10:11.053" v="323" actId="26606"/>
          <ac:spMkLst>
            <pc:docMk/>
            <pc:sldMk cId="2954941367" sldId="269"/>
            <ac:spMk id="33" creationId="{2029D5AD-8348-4446-B191-6A9B6FE03F21}"/>
          </ac:spMkLst>
        </pc:spChg>
        <pc:spChg chg="add">
          <ac:chgData name="Lienite Litavniece" userId="3ed8fa6950ff8eea" providerId="LiveId" clId="{1C03216E-9D99-491C-8146-0999BDB2034B}" dt="2023-05-22T17:10:11.053" v="323" actId="26606"/>
          <ac:spMkLst>
            <pc:docMk/>
            <pc:sldMk cId="2954941367" sldId="269"/>
            <ac:spMk id="34" creationId="{A3F395A2-2B64-4749-BD93-2F159C7E1FB5}"/>
          </ac:spMkLst>
        </pc:spChg>
        <pc:spChg chg="add">
          <ac:chgData name="Lienite Litavniece" userId="3ed8fa6950ff8eea" providerId="LiveId" clId="{1C03216E-9D99-491C-8146-0999BDB2034B}" dt="2023-05-22T17:10:11.053" v="323" actId="26606"/>
          <ac:spMkLst>
            <pc:docMk/>
            <pc:sldMk cId="2954941367" sldId="269"/>
            <ac:spMk id="35" creationId="{5CF0135B-EAB8-4CA0-896C-2D897ECD28BC}"/>
          </ac:spMkLst>
        </pc:spChg>
        <pc:spChg chg="add">
          <ac:chgData name="Lienite Litavniece" userId="3ed8fa6950ff8eea" providerId="LiveId" clId="{1C03216E-9D99-491C-8146-0999BDB2034B}" dt="2023-05-22T17:10:11.053" v="323" actId="26606"/>
          <ac:spMkLst>
            <pc:docMk/>
            <pc:sldMk cId="2954941367" sldId="269"/>
            <ac:spMk id="36" creationId="{92C3387C-D24F-4737-8A37-1DC5CFF09CFA}"/>
          </ac:spMkLst>
        </pc:spChg>
      </pc:sldChg>
      <pc:sldChg chg="addSp delSp modSp mod">
        <pc:chgData name="Lienite Litavniece" userId="3ed8fa6950ff8eea" providerId="LiveId" clId="{1C03216E-9D99-491C-8146-0999BDB2034B}" dt="2023-05-22T17:11:55.227" v="325" actId="255"/>
        <pc:sldMkLst>
          <pc:docMk/>
          <pc:sldMk cId="3371528268" sldId="270"/>
        </pc:sldMkLst>
        <pc:spChg chg="mod">
          <ac:chgData name="Lienite Litavniece" userId="3ed8fa6950ff8eea" providerId="LiveId" clId="{1C03216E-9D99-491C-8146-0999BDB2034B}" dt="2023-05-22T17:11:49.509" v="324" actId="26606"/>
          <ac:spMkLst>
            <pc:docMk/>
            <pc:sldMk cId="3371528268" sldId="270"/>
            <ac:spMk id="2" creationId="{86B7D642-67E5-BF31-0E55-49B12738C546}"/>
          </ac:spMkLst>
        </pc:spChg>
        <pc:spChg chg="mod">
          <ac:chgData name="Lienite Litavniece" userId="3ed8fa6950ff8eea" providerId="LiveId" clId="{1C03216E-9D99-491C-8146-0999BDB2034B}" dt="2023-05-22T17:11:55.227" v="325" actId="255"/>
          <ac:spMkLst>
            <pc:docMk/>
            <pc:sldMk cId="3371528268" sldId="270"/>
            <ac:spMk id="3" creationId="{6A1E1BF5-33A6-48DC-C4E7-119D2B22739D}"/>
          </ac:spMkLst>
        </pc:spChg>
        <pc:spChg chg="del">
          <ac:chgData name="Lienite Litavniece" userId="3ed8fa6950ff8eea" providerId="LiveId" clId="{1C03216E-9D99-491C-8146-0999BDB2034B}" dt="2023-05-22T17:11:49.509" v="324" actId="26606"/>
          <ac:spMkLst>
            <pc:docMk/>
            <pc:sldMk cId="3371528268" sldId="270"/>
            <ac:spMk id="8" creationId="{09588DA8-065E-4F6F-8EFD-43104AB2E0CF}"/>
          </ac:spMkLst>
        </pc:spChg>
        <pc:spChg chg="del">
          <ac:chgData name="Lienite Litavniece" userId="3ed8fa6950ff8eea" providerId="LiveId" clId="{1C03216E-9D99-491C-8146-0999BDB2034B}" dt="2023-05-22T17:11:49.509" v="324" actId="26606"/>
          <ac:spMkLst>
            <pc:docMk/>
            <pc:sldMk cId="3371528268" sldId="270"/>
            <ac:spMk id="10" creationId="{C4285719-470E-454C-AF62-8323075F1F5B}"/>
          </ac:spMkLst>
        </pc:spChg>
        <pc:spChg chg="del">
          <ac:chgData name="Lienite Litavniece" userId="3ed8fa6950ff8eea" providerId="LiveId" clId="{1C03216E-9D99-491C-8146-0999BDB2034B}" dt="2023-05-22T17:11:49.509" v="324" actId="26606"/>
          <ac:spMkLst>
            <pc:docMk/>
            <pc:sldMk cId="3371528268" sldId="270"/>
            <ac:spMk id="12" creationId="{CD9FE4EF-C4D8-49A0-B2FF-81D8DB7D8A24}"/>
          </ac:spMkLst>
        </pc:spChg>
        <pc:spChg chg="del">
          <ac:chgData name="Lienite Litavniece" userId="3ed8fa6950ff8eea" providerId="LiveId" clId="{1C03216E-9D99-491C-8146-0999BDB2034B}" dt="2023-05-22T17:11:49.509" v="324" actId="26606"/>
          <ac:spMkLst>
            <pc:docMk/>
            <pc:sldMk cId="3371528268" sldId="270"/>
            <ac:spMk id="14" creationId="{4300840D-0A0B-4512-BACA-B439D5B9C57C}"/>
          </ac:spMkLst>
        </pc:spChg>
        <pc:spChg chg="del">
          <ac:chgData name="Lienite Litavniece" userId="3ed8fa6950ff8eea" providerId="LiveId" clId="{1C03216E-9D99-491C-8146-0999BDB2034B}" dt="2023-05-22T17:11:49.509" v="324" actId="26606"/>
          <ac:spMkLst>
            <pc:docMk/>
            <pc:sldMk cId="3371528268" sldId="270"/>
            <ac:spMk id="16" creationId="{D2B78728-A580-49A7-84F9-6EF6F583ADE0}"/>
          </ac:spMkLst>
        </pc:spChg>
        <pc:spChg chg="del">
          <ac:chgData name="Lienite Litavniece" userId="3ed8fa6950ff8eea" providerId="LiveId" clId="{1C03216E-9D99-491C-8146-0999BDB2034B}" dt="2023-05-22T17:11:49.509" v="324" actId="26606"/>
          <ac:spMkLst>
            <pc:docMk/>
            <pc:sldMk cId="3371528268" sldId="270"/>
            <ac:spMk id="18" creationId="{38FAA1A1-D861-433F-88FA-1E9D6FD31D11}"/>
          </ac:spMkLst>
        </pc:spChg>
        <pc:spChg chg="del">
          <ac:chgData name="Lienite Litavniece" userId="3ed8fa6950ff8eea" providerId="LiveId" clId="{1C03216E-9D99-491C-8146-0999BDB2034B}" dt="2023-05-22T17:11:49.509" v="324" actId="26606"/>
          <ac:spMkLst>
            <pc:docMk/>
            <pc:sldMk cId="3371528268" sldId="270"/>
            <ac:spMk id="20" creationId="{8D71EDA1-87BF-4D5D-AB79-F346FD19278A}"/>
          </ac:spMkLst>
        </pc:spChg>
        <pc:spChg chg="add">
          <ac:chgData name="Lienite Litavniece" userId="3ed8fa6950ff8eea" providerId="LiveId" clId="{1C03216E-9D99-491C-8146-0999BDB2034B}" dt="2023-05-22T17:11:49.509" v="324" actId="26606"/>
          <ac:spMkLst>
            <pc:docMk/>
            <pc:sldMk cId="3371528268" sldId="270"/>
            <ac:spMk id="25" creationId="{2029D5AD-8348-4446-B191-6A9B6FE03F21}"/>
          </ac:spMkLst>
        </pc:spChg>
        <pc:spChg chg="add">
          <ac:chgData name="Lienite Litavniece" userId="3ed8fa6950ff8eea" providerId="LiveId" clId="{1C03216E-9D99-491C-8146-0999BDB2034B}" dt="2023-05-22T17:11:49.509" v="324" actId="26606"/>
          <ac:spMkLst>
            <pc:docMk/>
            <pc:sldMk cId="3371528268" sldId="270"/>
            <ac:spMk id="27" creationId="{A3F395A2-2B64-4749-BD93-2F159C7E1FB5}"/>
          </ac:spMkLst>
        </pc:spChg>
        <pc:spChg chg="add">
          <ac:chgData name="Lienite Litavniece" userId="3ed8fa6950ff8eea" providerId="LiveId" clId="{1C03216E-9D99-491C-8146-0999BDB2034B}" dt="2023-05-22T17:11:49.509" v="324" actId="26606"/>
          <ac:spMkLst>
            <pc:docMk/>
            <pc:sldMk cId="3371528268" sldId="270"/>
            <ac:spMk id="29" creationId="{5CF0135B-EAB8-4CA0-896C-2D897ECD28BC}"/>
          </ac:spMkLst>
        </pc:spChg>
        <pc:spChg chg="add">
          <ac:chgData name="Lienite Litavniece" userId="3ed8fa6950ff8eea" providerId="LiveId" clId="{1C03216E-9D99-491C-8146-0999BDB2034B}" dt="2023-05-22T17:11:49.509" v="324" actId="26606"/>
          <ac:spMkLst>
            <pc:docMk/>
            <pc:sldMk cId="3371528268" sldId="270"/>
            <ac:spMk id="31" creationId="{92C3387C-D24F-4737-8A37-1DC5CFF09CFA}"/>
          </ac:spMkLst>
        </pc:spChg>
      </pc:sldChg>
      <pc:sldChg chg="addSp delSp modSp mod">
        <pc:chgData name="Lienite Litavniece" userId="3ed8fa6950ff8eea" providerId="LiveId" clId="{1C03216E-9D99-491C-8146-0999BDB2034B}" dt="2023-05-22T17:14:41.112" v="337" actId="1076"/>
        <pc:sldMkLst>
          <pc:docMk/>
          <pc:sldMk cId="1800685154" sldId="271"/>
        </pc:sldMkLst>
        <pc:spChg chg="mod">
          <ac:chgData name="Lienite Litavniece" userId="3ed8fa6950ff8eea" providerId="LiveId" clId="{1C03216E-9D99-491C-8146-0999BDB2034B}" dt="2023-05-22T17:12:34.295" v="331" actId="26606"/>
          <ac:spMkLst>
            <pc:docMk/>
            <pc:sldMk cId="1800685154" sldId="271"/>
            <ac:spMk id="2" creationId="{EB2EBC6D-CDE1-0B1F-A79D-2E7317D780DA}"/>
          </ac:spMkLst>
        </pc:spChg>
        <pc:spChg chg="mod">
          <ac:chgData name="Lienite Litavniece" userId="3ed8fa6950ff8eea" providerId="LiveId" clId="{1C03216E-9D99-491C-8146-0999BDB2034B}" dt="2023-05-22T17:14:41.112" v="337" actId="1076"/>
          <ac:spMkLst>
            <pc:docMk/>
            <pc:sldMk cId="1800685154" sldId="271"/>
            <ac:spMk id="3" creationId="{BE3DBE02-E762-1E09-E1A2-62EFBDA1B079}"/>
          </ac:spMkLst>
        </pc:spChg>
        <pc:spChg chg="del">
          <ac:chgData name="Lienite Litavniece" userId="3ed8fa6950ff8eea" providerId="LiveId" clId="{1C03216E-9D99-491C-8146-0999BDB2034B}" dt="2023-05-22T17:12:34.295" v="331" actId="26606"/>
          <ac:spMkLst>
            <pc:docMk/>
            <pc:sldMk cId="1800685154" sldId="271"/>
            <ac:spMk id="8" creationId="{09588DA8-065E-4F6F-8EFD-43104AB2E0CF}"/>
          </ac:spMkLst>
        </pc:spChg>
        <pc:spChg chg="del">
          <ac:chgData name="Lienite Litavniece" userId="3ed8fa6950ff8eea" providerId="LiveId" clId="{1C03216E-9D99-491C-8146-0999BDB2034B}" dt="2023-05-22T17:12:34.295" v="331" actId="26606"/>
          <ac:spMkLst>
            <pc:docMk/>
            <pc:sldMk cId="1800685154" sldId="271"/>
            <ac:spMk id="10" creationId="{C4285719-470E-454C-AF62-8323075F1F5B}"/>
          </ac:spMkLst>
        </pc:spChg>
        <pc:spChg chg="del">
          <ac:chgData name="Lienite Litavniece" userId="3ed8fa6950ff8eea" providerId="LiveId" clId="{1C03216E-9D99-491C-8146-0999BDB2034B}" dt="2023-05-22T17:12:34.295" v="331" actId="26606"/>
          <ac:spMkLst>
            <pc:docMk/>
            <pc:sldMk cId="1800685154" sldId="271"/>
            <ac:spMk id="12" creationId="{CD9FE4EF-C4D8-49A0-B2FF-81D8DB7D8A24}"/>
          </ac:spMkLst>
        </pc:spChg>
        <pc:spChg chg="del">
          <ac:chgData name="Lienite Litavniece" userId="3ed8fa6950ff8eea" providerId="LiveId" clId="{1C03216E-9D99-491C-8146-0999BDB2034B}" dt="2023-05-22T17:12:34.295" v="331" actId="26606"/>
          <ac:spMkLst>
            <pc:docMk/>
            <pc:sldMk cId="1800685154" sldId="271"/>
            <ac:spMk id="14" creationId="{4300840D-0A0B-4512-BACA-B439D5B9C57C}"/>
          </ac:spMkLst>
        </pc:spChg>
        <pc:spChg chg="del">
          <ac:chgData name="Lienite Litavniece" userId="3ed8fa6950ff8eea" providerId="LiveId" clId="{1C03216E-9D99-491C-8146-0999BDB2034B}" dt="2023-05-22T17:12:34.295" v="331" actId="26606"/>
          <ac:spMkLst>
            <pc:docMk/>
            <pc:sldMk cId="1800685154" sldId="271"/>
            <ac:spMk id="16" creationId="{D2B78728-A580-49A7-84F9-6EF6F583ADE0}"/>
          </ac:spMkLst>
        </pc:spChg>
        <pc:spChg chg="del">
          <ac:chgData name="Lienite Litavniece" userId="3ed8fa6950ff8eea" providerId="LiveId" clId="{1C03216E-9D99-491C-8146-0999BDB2034B}" dt="2023-05-22T17:12:34.295" v="331" actId="26606"/>
          <ac:spMkLst>
            <pc:docMk/>
            <pc:sldMk cId="1800685154" sldId="271"/>
            <ac:spMk id="18" creationId="{38FAA1A1-D861-433F-88FA-1E9D6FD31D11}"/>
          </ac:spMkLst>
        </pc:spChg>
        <pc:spChg chg="del">
          <ac:chgData name="Lienite Litavniece" userId="3ed8fa6950ff8eea" providerId="LiveId" clId="{1C03216E-9D99-491C-8146-0999BDB2034B}" dt="2023-05-22T17:12:34.295" v="331" actId="26606"/>
          <ac:spMkLst>
            <pc:docMk/>
            <pc:sldMk cId="1800685154" sldId="271"/>
            <ac:spMk id="20" creationId="{8D71EDA1-87BF-4D5D-AB79-F346FD19278A}"/>
          </ac:spMkLst>
        </pc:spChg>
        <pc:spChg chg="add">
          <ac:chgData name="Lienite Litavniece" userId="3ed8fa6950ff8eea" providerId="LiveId" clId="{1C03216E-9D99-491C-8146-0999BDB2034B}" dt="2023-05-22T17:12:34.295" v="331" actId="26606"/>
          <ac:spMkLst>
            <pc:docMk/>
            <pc:sldMk cId="1800685154" sldId="271"/>
            <ac:spMk id="25" creationId="{2029D5AD-8348-4446-B191-6A9B6FE03F21}"/>
          </ac:spMkLst>
        </pc:spChg>
        <pc:spChg chg="add">
          <ac:chgData name="Lienite Litavniece" userId="3ed8fa6950ff8eea" providerId="LiveId" clId="{1C03216E-9D99-491C-8146-0999BDB2034B}" dt="2023-05-22T17:12:34.295" v="331" actId="26606"/>
          <ac:spMkLst>
            <pc:docMk/>
            <pc:sldMk cId="1800685154" sldId="271"/>
            <ac:spMk id="27" creationId="{A3F395A2-2B64-4749-BD93-2F159C7E1FB5}"/>
          </ac:spMkLst>
        </pc:spChg>
        <pc:spChg chg="add">
          <ac:chgData name="Lienite Litavniece" userId="3ed8fa6950ff8eea" providerId="LiveId" clId="{1C03216E-9D99-491C-8146-0999BDB2034B}" dt="2023-05-22T17:12:34.295" v="331" actId="26606"/>
          <ac:spMkLst>
            <pc:docMk/>
            <pc:sldMk cId="1800685154" sldId="271"/>
            <ac:spMk id="29" creationId="{5CF0135B-EAB8-4CA0-896C-2D897ECD28BC}"/>
          </ac:spMkLst>
        </pc:spChg>
        <pc:spChg chg="add">
          <ac:chgData name="Lienite Litavniece" userId="3ed8fa6950ff8eea" providerId="LiveId" clId="{1C03216E-9D99-491C-8146-0999BDB2034B}" dt="2023-05-22T17:12:34.295" v="331" actId="26606"/>
          <ac:spMkLst>
            <pc:docMk/>
            <pc:sldMk cId="1800685154" sldId="271"/>
            <ac:spMk id="31" creationId="{92C3387C-D24F-4737-8A37-1DC5CFF09CFA}"/>
          </ac:spMkLst>
        </pc:spChg>
      </pc:sldChg>
      <pc:sldChg chg="addSp delSp modSp mod">
        <pc:chgData name="Lienite Litavniece" userId="3ed8fa6950ff8eea" providerId="LiveId" clId="{1C03216E-9D99-491C-8146-0999BDB2034B}" dt="2023-05-22T17:32:57.185" v="366" actId="255"/>
        <pc:sldMkLst>
          <pc:docMk/>
          <pc:sldMk cId="3491232975" sldId="272"/>
        </pc:sldMkLst>
        <pc:spChg chg="mod">
          <ac:chgData name="Lienite Litavniece" userId="3ed8fa6950ff8eea" providerId="LiveId" clId="{1C03216E-9D99-491C-8146-0999BDB2034B}" dt="2023-05-22T17:16:36.472" v="353" actId="26606"/>
          <ac:spMkLst>
            <pc:docMk/>
            <pc:sldMk cId="3491232975" sldId="272"/>
            <ac:spMk id="2" creationId="{BDA812A8-F790-C00B-2E8B-BA6707937846}"/>
          </ac:spMkLst>
        </pc:spChg>
        <pc:spChg chg="mod">
          <ac:chgData name="Lienite Litavniece" userId="3ed8fa6950ff8eea" providerId="LiveId" clId="{1C03216E-9D99-491C-8146-0999BDB2034B}" dt="2023-05-22T17:32:57.185" v="366" actId="255"/>
          <ac:spMkLst>
            <pc:docMk/>
            <pc:sldMk cId="3491232975" sldId="272"/>
            <ac:spMk id="3" creationId="{305D40D8-F6BF-7638-A944-E592F6CD4D94}"/>
          </ac:spMkLst>
        </pc:spChg>
        <pc:spChg chg="del">
          <ac:chgData name="Lienite Litavniece" userId="3ed8fa6950ff8eea" providerId="LiveId" clId="{1C03216E-9D99-491C-8146-0999BDB2034B}" dt="2023-05-22T17:16:36.472" v="353" actId="26606"/>
          <ac:spMkLst>
            <pc:docMk/>
            <pc:sldMk cId="3491232975" sldId="272"/>
            <ac:spMk id="8" creationId="{09588DA8-065E-4F6F-8EFD-43104AB2E0CF}"/>
          </ac:spMkLst>
        </pc:spChg>
        <pc:spChg chg="del">
          <ac:chgData name="Lienite Litavniece" userId="3ed8fa6950ff8eea" providerId="LiveId" clId="{1C03216E-9D99-491C-8146-0999BDB2034B}" dt="2023-05-22T17:16:36.472" v="353" actId="26606"/>
          <ac:spMkLst>
            <pc:docMk/>
            <pc:sldMk cId="3491232975" sldId="272"/>
            <ac:spMk id="10" creationId="{C4285719-470E-454C-AF62-8323075F1F5B}"/>
          </ac:spMkLst>
        </pc:spChg>
        <pc:spChg chg="del">
          <ac:chgData name="Lienite Litavniece" userId="3ed8fa6950ff8eea" providerId="LiveId" clId="{1C03216E-9D99-491C-8146-0999BDB2034B}" dt="2023-05-22T17:16:36.472" v="353" actId="26606"/>
          <ac:spMkLst>
            <pc:docMk/>
            <pc:sldMk cId="3491232975" sldId="272"/>
            <ac:spMk id="12" creationId="{CD9FE4EF-C4D8-49A0-B2FF-81D8DB7D8A24}"/>
          </ac:spMkLst>
        </pc:spChg>
        <pc:spChg chg="del">
          <ac:chgData name="Lienite Litavniece" userId="3ed8fa6950ff8eea" providerId="LiveId" clId="{1C03216E-9D99-491C-8146-0999BDB2034B}" dt="2023-05-22T17:16:36.472" v="353" actId="26606"/>
          <ac:spMkLst>
            <pc:docMk/>
            <pc:sldMk cId="3491232975" sldId="272"/>
            <ac:spMk id="14" creationId="{4300840D-0A0B-4512-BACA-B439D5B9C57C}"/>
          </ac:spMkLst>
        </pc:spChg>
        <pc:spChg chg="del">
          <ac:chgData name="Lienite Litavniece" userId="3ed8fa6950ff8eea" providerId="LiveId" clId="{1C03216E-9D99-491C-8146-0999BDB2034B}" dt="2023-05-22T17:16:36.472" v="353" actId="26606"/>
          <ac:spMkLst>
            <pc:docMk/>
            <pc:sldMk cId="3491232975" sldId="272"/>
            <ac:spMk id="16" creationId="{D2B78728-A580-49A7-84F9-6EF6F583ADE0}"/>
          </ac:spMkLst>
        </pc:spChg>
        <pc:spChg chg="del">
          <ac:chgData name="Lienite Litavniece" userId="3ed8fa6950ff8eea" providerId="LiveId" clId="{1C03216E-9D99-491C-8146-0999BDB2034B}" dt="2023-05-22T17:16:36.472" v="353" actId="26606"/>
          <ac:spMkLst>
            <pc:docMk/>
            <pc:sldMk cId="3491232975" sldId="272"/>
            <ac:spMk id="18" creationId="{38FAA1A1-D861-433F-88FA-1E9D6FD31D11}"/>
          </ac:spMkLst>
        </pc:spChg>
        <pc:spChg chg="del">
          <ac:chgData name="Lienite Litavniece" userId="3ed8fa6950ff8eea" providerId="LiveId" clId="{1C03216E-9D99-491C-8146-0999BDB2034B}" dt="2023-05-22T17:16:36.472" v="353" actId="26606"/>
          <ac:spMkLst>
            <pc:docMk/>
            <pc:sldMk cId="3491232975" sldId="272"/>
            <ac:spMk id="20" creationId="{8D71EDA1-87BF-4D5D-AB79-F346FD19278A}"/>
          </ac:spMkLst>
        </pc:spChg>
        <pc:spChg chg="add">
          <ac:chgData name="Lienite Litavniece" userId="3ed8fa6950ff8eea" providerId="LiveId" clId="{1C03216E-9D99-491C-8146-0999BDB2034B}" dt="2023-05-22T17:16:36.472" v="353" actId="26606"/>
          <ac:spMkLst>
            <pc:docMk/>
            <pc:sldMk cId="3491232975" sldId="272"/>
            <ac:spMk id="25" creationId="{2029D5AD-8348-4446-B191-6A9B6FE03F21}"/>
          </ac:spMkLst>
        </pc:spChg>
        <pc:spChg chg="add">
          <ac:chgData name="Lienite Litavniece" userId="3ed8fa6950ff8eea" providerId="LiveId" clId="{1C03216E-9D99-491C-8146-0999BDB2034B}" dt="2023-05-22T17:16:36.472" v="353" actId="26606"/>
          <ac:spMkLst>
            <pc:docMk/>
            <pc:sldMk cId="3491232975" sldId="272"/>
            <ac:spMk id="27" creationId="{A3F395A2-2B64-4749-BD93-2F159C7E1FB5}"/>
          </ac:spMkLst>
        </pc:spChg>
        <pc:spChg chg="add">
          <ac:chgData name="Lienite Litavniece" userId="3ed8fa6950ff8eea" providerId="LiveId" clId="{1C03216E-9D99-491C-8146-0999BDB2034B}" dt="2023-05-22T17:16:36.472" v="353" actId="26606"/>
          <ac:spMkLst>
            <pc:docMk/>
            <pc:sldMk cId="3491232975" sldId="272"/>
            <ac:spMk id="29" creationId="{5CF0135B-EAB8-4CA0-896C-2D897ECD28BC}"/>
          </ac:spMkLst>
        </pc:spChg>
        <pc:spChg chg="add">
          <ac:chgData name="Lienite Litavniece" userId="3ed8fa6950ff8eea" providerId="LiveId" clId="{1C03216E-9D99-491C-8146-0999BDB2034B}" dt="2023-05-22T17:16:36.472" v="353" actId="26606"/>
          <ac:spMkLst>
            <pc:docMk/>
            <pc:sldMk cId="3491232975" sldId="272"/>
            <ac:spMk id="31" creationId="{92C3387C-D24F-4737-8A37-1DC5CFF09CFA}"/>
          </ac:spMkLst>
        </pc:spChg>
      </pc:sldChg>
      <pc:sldChg chg="addSp delSp modSp del mod">
        <pc:chgData name="Lienite Litavniece" userId="3ed8fa6950ff8eea" providerId="LiveId" clId="{1C03216E-9D99-491C-8146-0999BDB2034B}" dt="2023-05-22T17:14:43.226" v="338" actId="47"/>
        <pc:sldMkLst>
          <pc:docMk/>
          <pc:sldMk cId="1763360399" sldId="273"/>
        </pc:sldMkLst>
        <pc:spChg chg="mod">
          <ac:chgData name="Lienite Litavniece" userId="3ed8fa6950ff8eea" providerId="LiveId" clId="{1C03216E-9D99-491C-8146-0999BDB2034B}" dt="2023-05-22T17:14:06.643" v="333" actId="26606"/>
          <ac:spMkLst>
            <pc:docMk/>
            <pc:sldMk cId="1763360399" sldId="273"/>
            <ac:spMk id="2" creationId="{EB2EBC6D-CDE1-0B1F-A79D-2E7317D780DA}"/>
          </ac:spMkLst>
        </pc:spChg>
        <pc:spChg chg="mod">
          <ac:chgData name="Lienite Litavniece" userId="3ed8fa6950ff8eea" providerId="LiveId" clId="{1C03216E-9D99-491C-8146-0999BDB2034B}" dt="2023-05-22T17:14:11.715" v="334" actId="255"/>
          <ac:spMkLst>
            <pc:docMk/>
            <pc:sldMk cId="1763360399" sldId="273"/>
            <ac:spMk id="3" creationId="{BE3DBE02-E762-1E09-E1A2-62EFBDA1B079}"/>
          </ac:spMkLst>
        </pc:spChg>
        <pc:spChg chg="del">
          <ac:chgData name="Lienite Litavniece" userId="3ed8fa6950ff8eea" providerId="LiveId" clId="{1C03216E-9D99-491C-8146-0999BDB2034B}" dt="2023-05-22T17:14:06.643" v="333" actId="26606"/>
          <ac:spMkLst>
            <pc:docMk/>
            <pc:sldMk cId="1763360399" sldId="273"/>
            <ac:spMk id="8" creationId="{09588DA8-065E-4F6F-8EFD-43104AB2E0CF}"/>
          </ac:spMkLst>
        </pc:spChg>
        <pc:spChg chg="del">
          <ac:chgData name="Lienite Litavniece" userId="3ed8fa6950ff8eea" providerId="LiveId" clId="{1C03216E-9D99-491C-8146-0999BDB2034B}" dt="2023-05-22T17:14:06.643" v="333" actId="26606"/>
          <ac:spMkLst>
            <pc:docMk/>
            <pc:sldMk cId="1763360399" sldId="273"/>
            <ac:spMk id="10" creationId="{C4285719-470E-454C-AF62-8323075F1F5B}"/>
          </ac:spMkLst>
        </pc:spChg>
        <pc:spChg chg="del">
          <ac:chgData name="Lienite Litavniece" userId="3ed8fa6950ff8eea" providerId="LiveId" clId="{1C03216E-9D99-491C-8146-0999BDB2034B}" dt="2023-05-22T17:14:06.643" v="333" actId="26606"/>
          <ac:spMkLst>
            <pc:docMk/>
            <pc:sldMk cId="1763360399" sldId="273"/>
            <ac:spMk id="12" creationId="{CD9FE4EF-C4D8-49A0-B2FF-81D8DB7D8A24}"/>
          </ac:spMkLst>
        </pc:spChg>
        <pc:spChg chg="del">
          <ac:chgData name="Lienite Litavniece" userId="3ed8fa6950ff8eea" providerId="LiveId" clId="{1C03216E-9D99-491C-8146-0999BDB2034B}" dt="2023-05-22T17:14:06.643" v="333" actId="26606"/>
          <ac:spMkLst>
            <pc:docMk/>
            <pc:sldMk cId="1763360399" sldId="273"/>
            <ac:spMk id="14" creationId="{4300840D-0A0B-4512-BACA-B439D5B9C57C}"/>
          </ac:spMkLst>
        </pc:spChg>
        <pc:spChg chg="del">
          <ac:chgData name="Lienite Litavniece" userId="3ed8fa6950ff8eea" providerId="LiveId" clId="{1C03216E-9D99-491C-8146-0999BDB2034B}" dt="2023-05-22T17:14:06.643" v="333" actId="26606"/>
          <ac:spMkLst>
            <pc:docMk/>
            <pc:sldMk cId="1763360399" sldId="273"/>
            <ac:spMk id="16" creationId="{D2B78728-A580-49A7-84F9-6EF6F583ADE0}"/>
          </ac:spMkLst>
        </pc:spChg>
        <pc:spChg chg="del">
          <ac:chgData name="Lienite Litavniece" userId="3ed8fa6950ff8eea" providerId="LiveId" clId="{1C03216E-9D99-491C-8146-0999BDB2034B}" dt="2023-05-22T17:14:06.643" v="333" actId="26606"/>
          <ac:spMkLst>
            <pc:docMk/>
            <pc:sldMk cId="1763360399" sldId="273"/>
            <ac:spMk id="18" creationId="{38FAA1A1-D861-433F-88FA-1E9D6FD31D11}"/>
          </ac:spMkLst>
        </pc:spChg>
        <pc:spChg chg="del">
          <ac:chgData name="Lienite Litavniece" userId="3ed8fa6950ff8eea" providerId="LiveId" clId="{1C03216E-9D99-491C-8146-0999BDB2034B}" dt="2023-05-22T17:14:06.643" v="333" actId="26606"/>
          <ac:spMkLst>
            <pc:docMk/>
            <pc:sldMk cId="1763360399" sldId="273"/>
            <ac:spMk id="20" creationId="{8D71EDA1-87BF-4D5D-AB79-F346FD19278A}"/>
          </ac:spMkLst>
        </pc:spChg>
        <pc:spChg chg="add">
          <ac:chgData name="Lienite Litavniece" userId="3ed8fa6950ff8eea" providerId="LiveId" clId="{1C03216E-9D99-491C-8146-0999BDB2034B}" dt="2023-05-22T17:14:06.643" v="333" actId="26606"/>
          <ac:spMkLst>
            <pc:docMk/>
            <pc:sldMk cId="1763360399" sldId="273"/>
            <ac:spMk id="25" creationId="{2029D5AD-8348-4446-B191-6A9B6FE03F21}"/>
          </ac:spMkLst>
        </pc:spChg>
        <pc:spChg chg="add">
          <ac:chgData name="Lienite Litavniece" userId="3ed8fa6950ff8eea" providerId="LiveId" clId="{1C03216E-9D99-491C-8146-0999BDB2034B}" dt="2023-05-22T17:14:06.643" v="333" actId="26606"/>
          <ac:spMkLst>
            <pc:docMk/>
            <pc:sldMk cId="1763360399" sldId="273"/>
            <ac:spMk id="27" creationId="{A3F395A2-2B64-4749-BD93-2F159C7E1FB5}"/>
          </ac:spMkLst>
        </pc:spChg>
        <pc:spChg chg="add">
          <ac:chgData name="Lienite Litavniece" userId="3ed8fa6950ff8eea" providerId="LiveId" clId="{1C03216E-9D99-491C-8146-0999BDB2034B}" dt="2023-05-22T17:14:06.643" v="333" actId="26606"/>
          <ac:spMkLst>
            <pc:docMk/>
            <pc:sldMk cId="1763360399" sldId="273"/>
            <ac:spMk id="29" creationId="{5CF0135B-EAB8-4CA0-896C-2D897ECD28BC}"/>
          </ac:spMkLst>
        </pc:spChg>
        <pc:spChg chg="add">
          <ac:chgData name="Lienite Litavniece" userId="3ed8fa6950ff8eea" providerId="LiveId" clId="{1C03216E-9D99-491C-8146-0999BDB2034B}" dt="2023-05-22T17:14:06.643" v="333" actId="26606"/>
          <ac:spMkLst>
            <pc:docMk/>
            <pc:sldMk cId="1763360399" sldId="273"/>
            <ac:spMk id="31" creationId="{92C3387C-D24F-4737-8A37-1DC5CFF09CFA}"/>
          </ac:spMkLst>
        </pc:spChg>
      </pc:sldChg>
      <pc:sldChg chg="addSp delSp modSp mod">
        <pc:chgData name="Lienite Litavniece" userId="3ed8fa6950ff8eea" providerId="LiveId" clId="{1C03216E-9D99-491C-8146-0999BDB2034B}" dt="2023-05-22T17:15:38.655" v="347" actId="20577"/>
        <pc:sldMkLst>
          <pc:docMk/>
          <pc:sldMk cId="1752425179" sldId="274"/>
        </pc:sldMkLst>
        <pc:spChg chg="mod">
          <ac:chgData name="Lienite Litavniece" userId="3ed8fa6950ff8eea" providerId="LiveId" clId="{1C03216E-9D99-491C-8146-0999BDB2034B}" dt="2023-05-22T17:15:26.399" v="344" actId="26606"/>
          <ac:spMkLst>
            <pc:docMk/>
            <pc:sldMk cId="1752425179" sldId="274"/>
            <ac:spMk id="2" creationId="{EB2EBC6D-CDE1-0B1F-A79D-2E7317D780DA}"/>
          </ac:spMkLst>
        </pc:spChg>
        <pc:spChg chg="mod">
          <ac:chgData name="Lienite Litavniece" userId="3ed8fa6950ff8eea" providerId="LiveId" clId="{1C03216E-9D99-491C-8146-0999BDB2034B}" dt="2023-05-22T17:15:38.655" v="347" actId="20577"/>
          <ac:spMkLst>
            <pc:docMk/>
            <pc:sldMk cId="1752425179" sldId="274"/>
            <ac:spMk id="3" creationId="{BE3DBE02-E762-1E09-E1A2-62EFBDA1B079}"/>
          </ac:spMkLst>
        </pc:spChg>
        <pc:spChg chg="del">
          <ac:chgData name="Lienite Litavniece" userId="3ed8fa6950ff8eea" providerId="LiveId" clId="{1C03216E-9D99-491C-8146-0999BDB2034B}" dt="2023-05-22T17:15:26.399" v="344" actId="26606"/>
          <ac:spMkLst>
            <pc:docMk/>
            <pc:sldMk cId="1752425179" sldId="274"/>
            <ac:spMk id="8" creationId="{09588DA8-065E-4F6F-8EFD-43104AB2E0CF}"/>
          </ac:spMkLst>
        </pc:spChg>
        <pc:spChg chg="del">
          <ac:chgData name="Lienite Litavniece" userId="3ed8fa6950ff8eea" providerId="LiveId" clId="{1C03216E-9D99-491C-8146-0999BDB2034B}" dt="2023-05-22T17:15:26.399" v="344" actId="26606"/>
          <ac:spMkLst>
            <pc:docMk/>
            <pc:sldMk cId="1752425179" sldId="274"/>
            <ac:spMk id="10" creationId="{C4285719-470E-454C-AF62-8323075F1F5B}"/>
          </ac:spMkLst>
        </pc:spChg>
        <pc:spChg chg="del">
          <ac:chgData name="Lienite Litavniece" userId="3ed8fa6950ff8eea" providerId="LiveId" clId="{1C03216E-9D99-491C-8146-0999BDB2034B}" dt="2023-05-22T17:15:26.399" v="344" actId="26606"/>
          <ac:spMkLst>
            <pc:docMk/>
            <pc:sldMk cId="1752425179" sldId="274"/>
            <ac:spMk id="12" creationId="{CD9FE4EF-C4D8-49A0-B2FF-81D8DB7D8A24}"/>
          </ac:spMkLst>
        </pc:spChg>
        <pc:spChg chg="del">
          <ac:chgData name="Lienite Litavniece" userId="3ed8fa6950ff8eea" providerId="LiveId" clId="{1C03216E-9D99-491C-8146-0999BDB2034B}" dt="2023-05-22T17:15:26.399" v="344" actId="26606"/>
          <ac:spMkLst>
            <pc:docMk/>
            <pc:sldMk cId="1752425179" sldId="274"/>
            <ac:spMk id="14" creationId="{4300840D-0A0B-4512-BACA-B439D5B9C57C}"/>
          </ac:spMkLst>
        </pc:spChg>
        <pc:spChg chg="del">
          <ac:chgData name="Lienite Litavniece" userId="3ed8fa6950ff8eea" providerId="LiveId" clId="{1C03216E-9D99-491C-8146-0999BDB2034B}" dt="2023-05-22T17:15:26.399" v="344" actId="26606"/>
          <ac:spMkLst>
            <pc:docMk/>
            <pc:sldMk cId="1752425179" sldId="274"/>
            <ac:spMk id="16" creationId="{D2B78728-A580-49A7-84F9-6EF6F583ADE0}"/>
          </ac:spMkLst>
        </pc:spChg>
        <pc:spChg chg="del">
          <ac:chgData name="Lienite Litavniece" userId="3ed8fa6950ff8eea" providerId="LiveId" clId="{1C03216E-9D99-491C-8146-0999BDB2034B}" dt="2023-05-22T17:15:26.399" v="344" actId="26606"/>
          <ac:spMkLst>
            <pc:docMk/>
            <pc:sldMk cId="1752425179" sldId="274"/>
            <ac:spMk id="18" creationId="{38FAA1A1-D861-433F-88FA-1E9D6FD31D11}"/>
          </ac:spMkLst>
        </pc:spChg>
        <pc:spChg chg="del">
          <ac:chgData name="Lienite Litavniece" userId="3ed8fa6950ff8eea" providerId="LiveId" clId="{1C03216E-9D99-491C-8146-0999BDB2034B}" dt="2023-05-22T17:15:26.399" v="344" actId="26606"/>
          <ac:spMkLst>
            <pc:docMk/>
            <pc:sldMk cId="1752425179" sldId="274"/>
            <ac:spMk id="20" creationId="{8D71EDA1-87BF-4D5D-AB79-F346FD19278A}"/>
          </ac:spMkLst>
        </pc:spChg>
        <pc:spChg chg="add">
          <ac:chgData name="Lienite Litavniece" userId="3ed8fa6950ff8eea" providerId="LiveId" clId="{1C03216E-9D99-491C-8146-0999BDB2034B}" dt="2023-05-22T17:15:26.399" v="344" actId="26606"/>
          <ac:spMkLst>
            <pc:docMk/>
            <pc:sldMk cId="1752425179" sldId="274"/>
            <ac:spMk id="25" creationId="{2029D5AD-8348-4446-B191-6A9B6FE03F21}"/>
          </ac:spMkLst>
        </pc:spChg>
        <pc:spChg chg="add">
          <ac:chgData name="Lienite Litavniece" userId="3ed8fa6950ff8eea" providerId="LiveId" clId="{1C03216E-9D99-491C-8146-0999BDB2034B}" dt="2023-05-22T17:15:26.399" v="344" actId="26606"/>
          <ac:spMkLst>
            <pc:docMk/>
            <pc:sldMk cId="1752425179" sldId="274"/>
            <ac:spMk id="27" creationId="{A3F395A2-2B64-4749-BD93-2F159C7E1FB5}"/>
          </ac:spMkLst>
        </pc:spChg>
        <pc:spChg chg="add">
          <ac:chgData name="Lienite Litavniece" userId="3ed8fa6950ff8eea" providerId="LiveId" clId="{1C03216E-9D99-491C-8146-0999BDB2034B}" dt="2023-05-22T17:15:26.399" v="344" actId="26606"/>
          <ac:spMkLst>
            <pc:docMk/>
            <pc:sldMk cId="1752425179" sldId="274"/>
            <ac:spMk id="29" creationId="{5CF0135B-EAB8-4CA0-896C-2D897ECD28BC}"/>
          </ac:spMkLst>
        </pc:spChg>
        <pc:spChg chg="add">
          <ac:chgData name="Lienite Litavniece" userId="3ed8fa6950ff8eea" providerId="LiveId" clId="{1C03216E-9D99-491C-8146-0999BDB2034B}" dt="2023-05-22T17:15:26.399" v="344" actId="26606"/>
          <ac:spMkLst>
            <pc:docMk/>
            <pc:sldMk cId="1752425179" sldId="274"/>
            <ac:spMk id="31" creationId="{92C3387C-D24F-4737-8A37-1DC5CFF09CFA}"/>
          </ac:spMkLst>
        </pc:spChg>
      </pc:sldChg>
      <pc:sldChg chg="addSp delSp modSp mod">
        <pc:chgData name="Lienite Litavniece" userId="3ed8fa6950ff8eea" providerId="LiveId" clId="{1C03216E-9D99-491C-8146-0999BDB2034B}" dt="2023-05-22T17:36:46.597" v="371" actId="20577"/>
        <pc:sldMkLst>
          <pc:docMk/>
          <pc:sldMk cId="2651135932" sldId="275"/>
        </pc:sldMkLst>
        <pc:spChg chg="mod">
          <ac:chgData name="Lienite Litavniece" userId="3ed8fa6950ff8eea" providerId="LiveId" clId="{1C03216E-9D99-491C-8146-0999BDB2034B}" dt="2023-05-22T17:36:40.847" v="370" actId="26606"/>
          <ac:spMkLst>
            <pc:docMk/>
            <pc:sldMk cId="2651135932" sldId="275"/>
            <ac:spMk id="2" creationId="{8411D669-4C5B-E23B-03D1-487FAD69F2D0}"/>
          </ac:spMkLst>
        </pc:spChg>
        <pc:spChg chg="mod">
          <ac:chgData name="Lienite Litavniece" userId="3ed8fa6950ff8eea" providerId="LiveId" clId="{1C03216E-9D99-491C-8146-0999BDB2034B}" dt="2023-05-22T17:36:46.597" v="371" actId="20577"/>
          <ac:spMkLst>
            <pc:docMk/>
            <pc:sldMk cId="2651135932" sldId="275"/>
            <ac:spMk id="3" creationId="{0BAB5451-D3F1-C1F9-F923-7BB410F5D2B4}"/>
          </ac:spMkLst>
        </pc:spChg>
        <pc:spChg chg="del">
          <ac:chgData name="Lienite Litavniece" userId="3ed8fa6950ff8eea" providerId="LiveId" clId="{1C03216E-9D99-491C-8146-0999BDB2034B}" dt="2023-05-22T17:36:12.777" v="367" actId="26606"/>
          <ac:spMkLst>
            <pc:docMk/>
            <pc:sldMk cId="2651135932" sldId="275"/>
            <ac:spMk id="8" creationId="{09588DA8-065E-4F6F-8EFD-43104AB2E0CF}"/>
          </ac:spMkLst>
        </pc:spChg>
        <pc:spChg chg="del">
          <ac:chgData name="Lienite Litavniece" userId="3ed8fa6950ff8eea" providerId="LiveId" clId="{1C03216E-9D99-491C-8146-0999BDB2034B}" dt="2023-05-22T17:36:12.777" v="367" actId="26606"/>
          <ac:spMkLst>
            <pc:docMk/>
            <pc:sldMk cId="2651135932" sldId="275"/>
            <ac:spMk id="10" creationId="{C4285719-470E-454C-AF62-8323075F1F5B}"/>
          </ac:spMkLst>
        </pc:spChg>
        <pc:spChg chg="del">
          <ac:chgData name="Lienite Litavniece" userId="3ed8fa6950ff8eea" providerId="LiveId" clId="{1C03216E-9D99-491C-8146-0999BDB2034B}" dt="2023-05-22T17:36:12.777" v="367" actId="26606"/>
          <ac:spMkLst>
            <pc:docMk/>
            <pc:sldMk cId="2651135932" sldId="275"/>
            <ac:spMk id="12" creationId="{CD9FE4EF-C4D8-49A0-B2FF-81D8DB7D8A24}"/>
          </ac:spMkLst>
        </pc:spChg>
        <pc:spChg chg="del">
          <ac:chgData name="Lienite Litavniece" userId="3ed8fa6950ff8eea" providerId="LiveId" clId="{1C03216E-9D99-491C-8146-0999BDB2034B}" dt="2023-05-22T17:36:12.777" v="367" actId="26606"/>
          <ac:spMkLst>
            <pc:docMk/>
            <pc:sldMk cId="2651135932" sldId="275"/>
            <ac:spMk id="14" creationId="{4300840D-0A0B-4512-BACA-B439D5B9C57C}"/>
          </ac:spMkLst>
        </pc:spChg>
        <pc:spChg chg="del">
          <ac:chgData name="Lienite Litavniece" userId="3ed8fa6950ff8eea" providerId="LiveId" clId="{1C03216E-9D99-491C-8146-0999BDB2034B}" dt="2023-05-22T17:36:12.777" v="367" actId="26606"/>
          <ac:spMkLst>
            <pc:docMk/>
            <pc:sldMk cId="2651135932" sldId="275"/>
            <ac:spMk id="16" creationId="{D2B78728-A580-49A7-84F9-6EF6F583ADE0}"/>
          </ac:spMkLst>
        </pc:spChg>
        <pc:spChg chg="del">
          <ac:chgData name="Lienite Litavniece" userId="3ed8fa6950ff8eea" providerId="LiveId" clId="{1C03216E-9D99-491C-8146-0999BDB2034B}" dt="2023-05-22T17:36:12.777" v="367" actId="26606"/>
          <ac:spMkLst>
            <pc:docMk/>
            <pc:sldMk cId="2651135932" sldId="275"/>
            <ac:spMk id="18" creationId="{38FAA1A1-D861-433F-88FA-1E9D6FD31D11}"/>
          </ac:spMkLst>
        </pc:spChg>
        <pc:spChg chg="del">
          <ac:chgData name="Lienite Litavniece" userId="3ed8fa6950ff8eea" providerId="LiveId" clId="{1C03216E-9D99-491C-8146-0999BDB2034B}" dt="2023-05-22T17:36:12.777" v="367" actId="26606"/>
          <ac:spMkLst>
            <pc:docMk/>
            <pc:sldMk cId="2651135932" sldId="275"/>
            <ac:spMk id="20" creationId="{8D71EDA1-87BF-4D5D-AB79-F346FD19278A}"/>
          </ac:spMkLst>
        </pc:spChg>
        <pc:spChg chg="add del">
          <ac:chgData name="Lienite Litavniece" userId="3ed8fa6950ff8eea" providerId="LiveId" clId="{1C03216E-9D99-491C-8146-0999BDB2034B}" dt="2023-05-22T17:36:40.847" v="370" actId="26606"/>
          <ac:spMkLst>
            <pc:docMk/>
            <pc:sldMk cId="2651135932" sldId="275"/>
            <ac:spMk id="25" creationId="{68717E5B-2C1D-4094-9D25-6FF6FBD92379}"/>
          </ac:spMkLst>
        </pc:spChg>
        <pc:spChg chg="add del">
          <ac:chgData name="Lienite Litavniece" userId="3ed8fa6950ff8eea" providerId="LiveId" clId="{1C03216E-9D99-491C-8146-0999BDB2034B}" dt="2023-05-22T17:36:40.847" v="370" actId="26606"/>
          <ac:spMkLst>
            <pc:docMk/>
            <pc:sldMk cId="2651135932" sldId="275"/>
            <ac:spMk id="27" creationId="{6B6E033A-DB2E-49B8-B600-B38E0C280263}"/>
          </ac:spMkLst>
        </pc:spChg>
        <pc:spChg chg="add del">
          <ac:chgData name="Lienite Litavniece" userId="3ed8fa6950ff8eea" providerId="LiveId" clId="{1C03216E-9D99-491C-8146-0999BDB2034B}" dt="2023-05-22T17:36:40.838" v="369" actId="26606"/>
          <ac:spMkLst>
            <pc:docMk/>
            <pc:sldMk cId="2651135932" sldId="275"/>
            <ac:spMk id="32" creationId="{100EDD19-6802-4EC3-95CE-CFFAB042CFD6}"/>
          </ac:spMkLst>
        </pc:spChg>
        <pc:spChg chg="add del">
          <ac:chgData name="Lienite Litavniece" userId="3ed8fa6950ff8eea" providerId="LiveId" clId="{1C03216E-9D99-491C-8146-0999BDB2034B}" dt="2023-05-22T17:36:40.838" v="369" actId="26606"/>
          <ac:spMkLst>
            <pc:docMk/>
            <pc:sldMk cId="2651135932" sldId="275"/>
            <ac:spMk id="34" creationId="{DB17E863-922E-4C26-BD64-E8FD41D28661}"/>
          </ac:spMkLst>
        </pc:spChg>
        <pc:spChg chg="add">
          <ac:chgData name="Lienite Litavniece" userId="3ed8fa6950ff8eea" providerId="LiveId" clId="{1C03216E-9D99-491C-8146-0999BDB2034B}" dt="2023-05-22T17:36:40.847" v="370" actId="26606"/>
          <ac:spMkLst>
            <pc:docMk/>
            <pc:sldMk cId="2651135932" sldId="275"/>
            <ac:spMk id="36" creationId="{081E4A58-353D-44AE-B2FC-2A74E2E400F7}"/>
          </ac:spMkLst>
        </pc:spChg>
        <pc:spChg chg="add">
          <ac:chgData name="Lienite Litavniece" userId="3ed8fa6950ff8eea" providerId="LiveId" clId="{1C03216E-9D99-491C-8146-0999BDB2034B}" dt="2023-05-22T17:36:40.847" v="370" actId="26606"/>
          <ac:spMkLst>
            <pc:docMk/>
            <pc:sldMk cId="2651135932" sldId="275"/>
            <ac:spMk id="37" creationId="{1BB867FF-FC45-48F7-8104-F89BE54909F1}"/>
          </ac:spMkLst>
        </pc:spChg>
        <pc:spChg chg="add">
          <ac:chgData name="Lienite Litavniece" userId="3ed8fa6950ff8eea" providerId="LiveId" clId="{1C03216E-9D99-491C-8146-0999BDB2034B}" dt="2023-05-22T17:36:40.847" v="370" actId="26606"/>
          <ac:spMkLst>
            <pc:docMk/>
            <pc:sldMk cId="2651135932" sldId="275"/>
            <ac:spMk id="38" creationId="{8BB56887-D0D5-4F0C-9E19-7247EB83C8B7}"/>
          </ac:spMkLst>
        </pc:spChg>
      </pc:sldChg>
      <pc:sldChg chg="addSp delSp modSp mod">
        <pc:chgData name="Lienite Litavniece" userId="3ed8fa6950ff8eea" providerId="LiveId" clId="{1C03216E-9D99-491C-8146-0999BDB2034B}" dt="2023-05-22T17:37:31.715" v="378" actId="26606"/>
        <pc:sldMkLst>
          <pc:docMk/>
          <pc:sldMk cId="3344253869" sldId="277"/>
        </pc:sldMkLst>
        <pc:spChg chg="mod">
          <ac:chgData name="Lienite Litavniece" userId="3ed8fa6950ff8eea" providerId="LiveId" clId="{1C03216E-9D99-491C-8146-0999BDB2034B}" dt="2023-05-22T17:37:31.715" v="378" actId="26606"/>
          <ac:spMkLst>
            <pc:docMk/>
            <pc:sldMk cId="3344253869" sldId="277"/>
            <ac:spMk id="2" creationId="{FB1B5FD6-E805-454F-1547-585E7CDEB561}"/>
          </ac:spMkLst>
        </pc:spChg>
        <pc:spChg chg="mod">
          <ac:chgData name="Lienite Litavniece" userId="3ed8fa6950ff8eea" providerId="LiveId" clId="{1C03216E-9D99-491C-8146-0999BDB2034B}" dt="2023-05-22T17:37:31.715" v="378" actId="26606"/>
          <ac:spMkLst>
            <pc:docMk/>
            <pc:sldMk cId="3344253869" sldId="277"/>
            <ac:spMk id="3" creationId="{774C779C-01AA-66F4-936E-F1802C800498}"/>
          </ac:spMkLst>
        </pc:spChg>
        <pc:spChg chg="del">
          <ac:chgData name="Lienite Litavniece" userId="3ed8fa6950ff8eea" providerId="LiveId" clId="{1C03216E-9D99-491C-8146-0999BDB2034B}" dt="2023-05-22T17:37:31.715" v="378" actId="26606"/>
          <ac:spMkLst>
            <pc:docMk/>
            <pc:sldMk cId="3344253869" sldId="277"/>
            <ac:spMk id="8" creationId="{09588DA8-065E-4F6F-8EFD-43104AB2E0CF}"/>
          </ac:spMkLst>
        </pc:spChg>
        <pc:spChg chg="del">
          <ac:chgData name="Lienite Litavniece" userId="3ed8fa6950ff8eea" providerId="LiveId" clId="{1C03216E-9D99-491C-8146-0999BDB2034B}" dt="2023-05-22T17:37:31.715" v="378" actId="26606"/>
          <ac:spMkLst>
            <pc:docMk/>
            <pc:sldMk cId="3344253869" sldId="277"/>
            <ac:spMk id="10" creationId="{C4285719-470E-454C-AF62-8323075F1F5B}"/>
          </ac:spMkLst>
        </pc:spChg>
        <pc:spChg chg="del">
          <ac:chgData name="Lienite Litavniece" userId="3ed8fa6950ff8eea" providerId="LiveId" clId="{1C03216E-9D99-491C-8146-0999BDB2034B}" dt="2023-05-22T17:37:31.715" v="378" actId="26606"/>
          <ac:spMkLst>
            <pc:docMk/>
            <pc:sldMk cId="3344253869" sldId="277"/>
            <ac:spMk id="12" creationId="{CD9FE4EF-C4D8-49A0-B2FF-81D8DB7D8A24}"/>
          </ac:spMkLst>
        </pc:spChg>
        <pc:spChg chg="del">
          <ac:chgData name="Lienite Litavniece" userId="3ed8fa6950ff8eea" providerId="LiveId" clId="{1C03216E-9D99-491C-8146-0999BDB2034B}" dt="2023-05-22T17:37:31.715" v="378" actId="26606"/>
          <ac:spMkLst>
            <pc:docMk/>
            <pc:sldMk cId="3344253869" sldId="277"/>
            <ac:spMk id="14" creationId="{4300840D-0A0B-4512-BACA-B439D5B9C57C}"/>
          </ac:spMkLst>
        </pc:spChg>
        <pc:spChg chg="del">
          <ac:chgData name="Lienite Litavniece" userId="3ed8fa6950ff8eea" providerId="LiveId" clId="{1C03216E-9D99-491C-8146-0999BDB2034B}" dt="2023-05-22T17:37:31.715" v="378" actId="26606"/>
          <ac:spMkLst>
            <pc:docMk/>
            <pc:sldMk cId="3344253869" sldId="277"/>
            <ac:spMk id="16" creationId="{D2B78728-A580-49A7-84F9-6EF6F583ADE0}"/>
          </ac:spMkLst>
        </pc:spChg>
        <pc:spChg chg="del">
          <ac:chgData name="Lienite Litavniece" userId="3ed8fa6950ff8eea" providerId="LiveId" clId="{1C03216E-9D99-491C-8146-0999BDB2034B}" dt="2023-05-22T17:37:31.715" v="378" actId="26606"/>
          <ac:spMkLst>
            <pc:docMk/>
            <pc:sldMk cId="3344253869" sldId="277"/>
            <ac:spMk id="18" creationId="{38FAA1A1-D861-433F-88FA-1E9D6FD31D11}"/>
          </ac:spMkLst>
        </pc:spChg>
        <pc:spChg chg="del">
          <ac:chgData name="Lienite Litavniece" userId="3ed8fa6950ff8eea" providerId="LiveId" clId="{1C03216E-9D99-491C-8146-0999BDB2034B}" dt="2023-05-22T17:37:31.715" v="378" actId="26606"/>
          <ac:spMkLst>
            <pc:docMk/>
            <pc:sldMk cId="3344253869" sldId="277"/>
            <ac:spMk id="20" creationId="{8D71EDA1-87BF-4D5D-AB79-F346FD19278A}"/>
          </ac:spMkLst>
        </pc:spChg>
        <pc:spChg chg="add">
          <ac:chgData name="Lienite Litavniece" userId="3ed8fa6950ff8eea" providerId="LiveId" clId="{1C03216E-9D99-491C-8146-0999BDB2034B}" dt="2023-05-22T17:37:31.715" v="378" actId="26606"/>
          <ac:spMkLst>
            <pc:docMk/>
            <pc:sldMk cId="3344253869" sldId="277"/>
            <ac:spMk id="25" creationId="{1BB867FF-FC45-48F7-8104-F89BE54909F1}"/>
          </ac:spMkLst>
        </pc:spChg>
        <pc:spChg chg="add">
          <ac:chgData name="Lienite Litavniece" userId="3ed8fa6950ff8eea" providerId="LiveId" clId="{1C03216E-9D99-491C-8146-0999BDB2034B}" dt="2023-05-22T17:37:31.715" v="378" actId="26606"/>
          <ac:spMkLst>
            <pc:docMk/>
            <pc:sldMk cId="3344253869" sldId="277"/>
            <ac:spMk id="27" creationId="{8BB56887-D0D5-4F0C-9E19-7247EB83C8B7}"/>
          </ac:spMkLst>
        </pc:spChg>
        <pc:spChg chg="add">
          <ac:chgData name="Lienite Litavniece" userId="3ed8fa6950ff8eea" providerId="LiveId" clId="{1C03216E-9D99-491C-8146-0999BDB2034B}" dt="2023-05-22T17:37:31.715" v="378" actId="26606"/>
          <ac:spMkLst>
            <pc:docMk/>
            <pc:sldMk cId="3344253869" sldId="277"/>
            <ac:spMk id="29" creationId="{081E4A58-353D-44AE-B2FC-2A74E2E400F7}"/>
          </ac:spMkLst>
        </pc:spChg>
      </pc:sldChg>
      <pc:sldChg chg="addSp delSp modSp mod">
        <pc:chgData name="Lienite Litavniece" userId="3ed8fa6950ff8eea" providerId="LiveId" clId="{1C03216E-9D99-491C-8146-0999BDB2034B}" dt="2023-05-22T17:37:57.317" v="379" actId="26606"/>
        <pc:sldMkLst>
          <pc:docMk/>
          <pc:sldMk cId="2047959144" sldId="278"/>
        </pc:sldMkLst>
        <pc:spChg chg="mod">
          <ac:chgData name="Lienite Litavniece" userId="3ed8fa6950ff8eea" providerId="LiveId" clId="{1C03216E-9D99-491C-8146-0999BDB2034B}" dt="2023-05-22T17:37:57.317" v="379" actId="26606"/>
          <ac:spMkLst>
            <pc:docMk/>
            <pc:sldMk cId="2047959144" sldId="278"/>
            <ac:spMk id="2" creationId="{F09EBBED-FBBC-322A-DDE6-1619094FC66B}"/>
          </ac:spMkLst>
        </pc:spChg>
        <pc:spChg chg="mod">
          <ac:chgData name="Lienite Litavniece" userId="3ed8fa6950ff8eea" providerId="LiveId" clId="{1C03216E-9D99-491C-8146-0999BDB2034B}" dt="2023-05-22T17:37:57.317" v="379" actId="26606"/>
          <ac:spMkLst>
            <pc:docMk/>
            <pc:sldMk cId="2047959144" sldId="278"/>
            <ac:spMk id="3" creationId="{C79AC256-D6AC-FB2A-E9FE-3C6204F46ACC}"/>
          </ac:spMkLst>
        </pc:spChg>
        <pc:spChg chg="del">
          <ac:chgData name="Lienite Litavniece" userId="3ed8fa6950ff8eea" providerId="LiveId" clId="{1C03216E-9D99-491C-8146-0999BDB2034B}" dt="2023-05-22T17:37:57.317" v="379" actId="26606"/>
          <ac:spMkLst>
            <pc:docMk/>
            <pc:sldMk cId="2047959144" sldId="278"/>
            <ac:spMk id="8" creationId="{09588DA8-065E-4F6F-8EFD-43104AB2E0CF}"/>
          </ac:spMkLst>
        </pc:spChg>
        <pc:spChg chg="del">
          <ac:chgData name="Lienite Litavniece" userId="3ed8fa6950ff8eea" providerId="LiveId" clId="{1C03216E-9D99-491C-8146-0999BDB2034B}" dt="2023-05-22T17:37:57.317" v="379" actId="26606"/>
          <ac:spMkLst>
            <pc:docMk/>
            <pc:sldMk cId="2047959144" sldId="278"/>
            <ac:spMk id="10" creationId="{C4285719-470E-454C-AF62-8323075F1F5B}"/>
          </ac:spMkLst>
        </pc:spChg>
        <pc:spChg chg="del">
          <ac:chgData name="Lienite Litavniece" userId="3ed8fa6950ff8eea" providerId="LiveId" clId="{1C03216E-9D99-491C-8146-0999BDB2034B}" dt="2023-05-22T17:37:57.317" v="379" actId="26606"/>
          <ac:spMkLst>
            <pc:docMk/>
            <pc:sldMk cId="2047959144" sldId="278"/>
            <ac:spMk id="12" creationId="{CD9FE4EF-C4D8-49A0-B2FF-81D8DB7D8A24}"/>
          </ac:spMkLst>
        </pc:spChg>
        <pc:spChg chg="del">
          <ac:chgData name="Lienite Litavniece" userId="3ed8fa6950ff8eea" providerId="LiveId" clId="{1C03216E-9D99-491C-8146-0999BDB2034B}" dt="2023-05-22T17:37:57.317" v="379" actId="26606"/>
          <ac:spMkLst>
            <pc:docMk/>
            <pc:sldMk cId="2047959144" sldId="278"/>
            <ac:spMk id="14" creationId="{4300840D-0A0B-4512-BACA-B439D5B9C57C}"/>
          </ac:spMkLst>
        </pc:spChg>
        <pc:spChg chg="del">
          <ac:chgData name="Lienite Litavniece" userId="3ed8fa6950ff8eea" providerId="LiveId" clId="{1C03216E-9D99-491C-8146-0999BDB2034B}" dt="2023-05-22T17:37:57.317" v="379" actId="26606"/>
          <ac:spMkLst>
            <pc:docMk/>
            <pc:sldMk cId="2047959144" sldId="278"/>
            <ac:spMk id="16" creationId="{D2B78728-A580-49A7-84F9-6EF6F583ADE0}"/>
          </ac:spMkLst>
        </pc:spChg>
        <pc:spChg chg="del">
          <ac:chgData name="Lienite Litavniece" userId="3ed8fa6950ff8eea" providerId="LiveId" clId="{1C03216E-9D99-491C-8146-0999BDB2034B}" dt="2023-05-22T17:37:57.317" v="379" actId="26606"/>
          <ac:spMkLst>
            <pc:docMk/>
            <pc:sldMk cId="2047959144" sldId="278"/>
            <ac:spMk id="18" creationId="{38FAA1A1-D861-433F-88FA-1E9D6FD31D11}"/>
          </ac:spMkLst>
        </pc:spChg>
        <pc:spChg chg="del">
          <ac:chgData name="Lienite Litavniece" userId="3ed8fa6950ff8eea" providerId="LiveId" clId="{1C03216E-9D99-491C-8146-0999BDB2034B}" dt="2023-05-22T17:37:57.317" v="379" actId="26606"/>
          <ac:spMkLst>
            <pc:docMk/>
            <pc:sldMk cId="2047959144" sldId="278"/>
            <ac:spMk id="20" creationId="{8D71EDA1-87BF-4D5D-AB79-F346FD19278A}"/>
          </ac:spMkLst>
        </pc:spChg>
        <pc:spChg chg="add">
          <ac:chgData name="Lienite Litavniece" userId="3ed8fa6950ff8eea" providerId="LiveId" clId="{1C03216E-9D99-491C-8146-0999BDB2034B}" dt="2023-05-22T17:37:57.317" v="379" actId="26606"/>
          <ac:spMkLst>
            <pc:docMk/>
            <pc:sldMk cId="2047959144" sldId="278"/>
            <ac:spMk id="25" creationId="{1BB867FF-FC45-48F7-8104-F89BE54909F1}"/>
          </ac:spMkLst>
        </pc:spChg>
        <pc:spChg chg="add">
          <ac:chgData name="Lienite Litavniece" userId="3ed8fa6950ff8eea" providerId="LiveId" clId="{1C03216E-9D99-491C-8146-0999BDB2034B}" dt="2023-05-22T17:37:57.317" v="379" actId="26606"/>
          <ac:spMkLst>
            <pc:docMk/>
            <pc:sldMk cId="2047959144" sldId="278"/>
            <ac:spMk id="27" creationId="{8BB56887-D0D5-4F0C-9E19-7247EB83C8B7}"/>
          </ac:spMkLst>
        </pc:spChg>
        <pc:spChg chg="add">
          <ac:chgData name="Lienite Litavniece" userId="3ed8fa6950ff8eea" providerId="LiveId" clId="{1C03216E-9D99-491C-8146-0999BDB2034B}" dt="2023-05-22T17:37:57.317" v="379" actId="26606"/>
          <ac:spMkLst>
            <pc:docMk/>
            <pc:sldMk cId="2047959144" sldId="278"/>
            <ac:spMk id="29" creationId="{081E4A58-353D-44AE-B2FC-2A74E2E400F7}"/>
          </ac:spMkLst>
        </pc:spChg>
      </pc:sldChg>
      <pc:sldChg chg="addSp modSp mod setBg">
        <pc:chgData name="Lienite Litavniece" userId="3ed8fa6950ff8eea" providerId="LiveId" clId="{1C03216E-9D99-491C-8146-0999BDB2034B}" dt="2023-05-22T17:38:30.008" v="409" actId="20577"/>
        <pc:sldMkLst>
          <pc:docMk/>
          <pc:sldMk cId="3890220026" sldId="279"/>
        </pc:sldMkLst>
        <pc:spChg chg="mod">
          <ac:chgData name="Lienite Litavniece" userId="3ed8fa6950ff8eea" providerId="LiveId" clId="{1C03216E-9D99-491C-8146-0999BDB2034B}" dt="2023-05-22T17:38:08.093" v="381" actId="113"/>
          <ac:spMkLst>
            <pc:docMk/>
            <pc:sldMk cId="3890220026" sldId="279"/>
            <ac:spMk id="2" creationId="{8456E73F-1B6F-FEB9-AD92-F747B3255068}"/>
          </ac:spMkLst>
        </pc:spChg>
        <pc:spChg chg="mod">
          <ac:chgData name="Lienite Litavniece" userId="3ed8fa6950ff8eea" providerId="LiveId" clId="{1C03216E-9D99-491C-8146-0999BDB2034B}" dt="2023-05-22T17:38:30.008" v="409" actId="20577"/>
          <ac:spMkLst>
            <pc:docMk/>
            <pc:sldMk cId="3890220026" sldId="279"/>
            <ac:spMk id="3" creationId="{A6BD042A-CBC9-DE85-1AE0-07F09B61CC18}"/>
          </ac:spMkLst>
        </pc:spChg>
        <pc:spChg chg="add">
          <ac:chgData name="Lienite Litavniece" userId="3ed8fa6950ff8eea" providerId="LiveId" clId="{1C03216E-9D99-491C-8146-0999BDB2034B}" dt="2023-05-22T17:38:04.410" v="380" actId="26606"/>
          <ac:spMkLst>
            <pc:docMk/>
            <pc:sldMk cId="3890220026" sldId="279"/>
            <ac:spMk id="8" creationId="{1BB867FF-FC45-48F7-8104-F89BE54909F1}"/>
          </ac:spMkLst>
        </pc:spChg>
        <pc:spChg chg="add">
          <ac:chgData name="Lienite Litavniece" userId="3ed8fa6950ff8eea" providerId="LiveId" clId="{1C03216E-9D99-491C-8146-0999BDB2034B}" dt="2023-05-22T17:38:04.410" v="380" actId="26606"/>
          <ac:spMkLst>
            <pc:docMk/>
            <pc:sldMk cId="3890220026" sldId="279"/>
            <ac:spMk id="10" creationId="{8BB56887-D0D5-4F0C-9E19-7247EB83C8B7}"/>
          </ac:spMkLst>
        </pc:spChg>
        <pc:spChg chg="add">
          <ac:chgData name="Lienite Litavniece" userId="3ed8fa6950ff8eea" providerId="LiveId" clId="{1C03216E-9D99-491C-8146-0999BDB2034B}" dt="2023-05-22T17:38:04.410" v="380" actId="26606"/>
          <ac:spMkLst>
            <pc:docMk/>
            <pc:sldMk cId="3890220026" sldId="279"/>
            <ac:spMk id="12" creationId="{081E4A58-353D-44AE-B2FC-2A74E2E400F7}"/>
          </ac:spMkLst>
        </pc:spChg>
      </pc:sldChg>
      <pc:sldChg chg="addSp modSp mod">
        <pc:chgData name="Lienite Litavniece" userId="3ed8fa6950ff8eea" providerId="LiveId" clId="{1C03216E-9D99-491C-8146-0999BDB2034B}" dt="2023-05-22T17:41:31.551" v="502" actId="1076"/>
        <pc:sldMkLst>
          <pc:docMk/>
          <pc:sldMk cId="1624102733" sldId="281"/>
        </pc:sldMkLst>
        <pc:spChg chg="add mod">
          <ac:chgData name="Lienite Litavniece" userId="3ed8fa6950ff8eea" providerId="LiveId" clId="{1C03216E-9D99-491C-8146-0999BDB2034B}" dt="2023-05-22T17:41:31.551" v="502" actId="1076"/>
          <ac:spMkLst>
            <pc:docMk/>
            <pc:sldMk cId="1624102733" sldId="281"/>
            <ac:spMk id="5" creationId="{A8AECBEC-AE27-FE0F-61ED-6E8DC6F63DAC}"/>
          </ac:spMkLst>
        </pc:spChg>
      </pc:sldChg>
      <pc:sldChg chg="addSp modSp new mod">
        <pc:chgData name="Lienite Litavniece" userId="3ed8fa6950ff8eea" providerId="LiveId" clId="{1C03216E-9D99-491C-8146-0999BDB2034B}" dt="2023-05-22T03:26:54.004" v="20" actId="1076"/>
        <pc:sldMkLst>
          <pc:docMk/>
          <pc:sldMk cId="1386669487" sldId="282"/>
        </pc:sldMkLst>
        <pc:picChg chg="add mod">
          <ac:chgData name="Lienite Litavniece" userId="3ed8fa6950ff8eea" providerId="LiveId" clId="{1C03216E-9D99-491C-8146-0999BDB2034B}" dt="2023-05-22T03:26:02.760" v="15" actId="1076"/>
          <ac:picMkLst>
            <pc:docMk/>
            <pc:sldMk cId="1386669487" sldId="282"/>
            <ac:picMk id="3" creationId="{FF4D34B2-49C9-79B1-FCD6-64EC0A77F8D3}"/>
          </ac:picMkLst>
        </pc:picChg>
        <pc:picChg chg="add mod">
          <ac:chgData name="Lienite Litavniece" userId="3ed8fa6950ff8eea" providerId="LiveId" clId="{1C03216E-9D99-491C-8146-0999BDB2034B}" dt="2023-05-22T03:26:54.004" v="20" actId="1076"/>
          <ac:picMkLst>
            <pc:docMk/>
            <pc:sldMk cId="1386669487" sldId="282"/>
            <ac:picMk id="5" creationId="{59730A5A-0BCC-4C02-7A89-059FF4B133A0}"/>
          </ac:picMkLst>
        </pc:picChg>
      </pc:sldChg>
      <pc:sldChg chg="addSp delSp modSp new mod">
        <pc:chgData name="Lienite Litavniece" userId="3ed8fa6950ff8eea" providerId="LiveId" clId="{1C03216E-9D99-491C-8146-0999BDB2034B}" dt="2023-05-22T03:32:25.858" v="158" actId="1076"/>
        <pc:sldMkLst>
          <pc:docMk/>
          <pc:sldMk cId="2129664859" sldId="283"/>
        </pc:sldMkLst>
        <pc:spChg chg="add mod">
          <ac:chgData name="Lienite Litavniece" userId="3ed8fa6950ff8eea" providerId="LiveId" clId="{1C03216E-9D99-491C-8146-0999BDB2034B}" dt="2023-05-22T03:32:15.895" v="154" actId="14100"/>
          <ac:spMkLst>
            <pc:docMk/>
            <pc:sldMk cId="2129664859" sldId="283"/>
            <ac:spMk id="5" creationId="{6ADDDD68-97E6-D6E6-9907-A62B9379FCBD}"/>
          </ac:spMkLst>
        </pc:spChg>
        <pc:spChg chg="add mod">
          <ac:chgData name="Lienite Litavniece" userId="3ed8fa6950ff8eea" providerId="LiveId" clId="{1C03216E-9D99-491C-8146-0999BDB2034B}" dt="2023-05-22T03:32:20.335" v="155" actId="14100"/>
          <ac:spMkLst>
            <pc:docMk/>
            <pc:sldMk cId="2129664859" sldId="283"/>
            <ac:spMk id="7" creationId="{9C67FCD5-D982-7595-7534-B51E7364F0A6}"/>
          </ac:spMkLst>
        </pc:spChg>
        <pc:picChg chg="add mod">
          <ac:chgData name="Lienite Litavniece" userId="3ed8fa6950ff8eea" providerId="LiveId" clId="{1C03216E-9D99-491C-8146-0999BDB2034B}" dt="2023-05-22T03:32:03.096" v="149" actId="14100"/>
          <ac:picMkLst>
            <pc:docMk/>
            <pc:sldMk cId="2129664859" sldId="283"/>
            <ac:picMk id="3" creationId="{B9D65558-0E55-C164-B264-E7C2880D1E46}"/>
          </ac:picMkLst>
        </pc:picChg>
        <pc:picChg chg="add del">
          <ac:chgData name="Lienite Litavniece" userId="3ed8fa6950ff8eea" providerId="LiveId" clId="{1C03216E-9D99-491C-8146-0999BDB2034B}" dt="2023-05-22T03:31:51.145" v="146" actId="478"/>
          <ac:picMkLst>
            <pc:docMk/>
            <pc:sldMk cId="2129664859" sldId="283"/>
            <ac:picMk id="9" creationId="{94690695-961F-EF64-59F1-A786F8EB2F04}"/>
          </ac:picMkLst>
        </pc:picChg>
        <pc:picChg chg="add mod">
          <ac:chgData name="Lienite Litavniece" userId="3ed8fa6950ff8eea" providerId="LiveId" clId="{1C03216E-9D99-491C-8146-0999BDB2034B}" dt="2023-05-22T03:32:25.858" v="158" actId="1076"/>
          <ac:picMkLst>
            <pc:docMk/>
            <pc:sldMk cId="2129664859" sldId="283"/>
            <ac:picMk id="11" creationId="{F0E7B4A0-E4E8-8736-3FAF-0E4BEC738245}"/>
          </ac:picMkLst>
        </pc:picChg>
      </pc:sldChg>
      <pc:sldChg chg="addSp modSp new del mod modClrScheme chgLayout">
        <pc:chgData name="Lienite Litavniece" userId="3ed8fa6950ff8eea" providerId="LiveId" clId="{1C03216E-9D99-491C-8146-0999BDB2034B}" dt="2023-05-22T03:51:46.735" v="161" actId="47"/>
        <pc:sldMkLst>
          <pc:docMk/>
          <pc:sldMk cId="3957213265" sldId="284"/>
        </pc:sldMkLst>
        <pc:spChg chg="add mod">
          <ac:chgData name="Lienite Litavniece" userId="3ed8fa6950ff8eea" providerId="LiveId" clId="{1C03216E-9D99-491C-8146-0999BDB2034B}" dt="2023-05-22T03:29:11.418" v="54" actId="700"/>
          <ac:spMkLst>
            <pc:docMk/>
            <pc:sldMk cId="3957213265" sldId="284"/>
            <ac:spMk id="2" creationId="{9F2815F0-7E80-2FBC-FCFE-39FEE60D3762}"/>
          </ac:spMkLst>
        </pc:spChg>
        <pc:spChg chg="add mod">
          <ac:chgData name="Lienite Litavniece" userId="3ed8fa6950ff8eea" providerId="LiveId" clId="{1C03216E-9D99-491C-8146-0999BDB2034B}" dt="2023-05-22T03:30:44.304" v="134" actId="108"/>
          <ac:spMkLst>
            <pc:docMk/>
            <pc:sldMk cId="3957213265" sldId="284"/>
            <ac:spMk id="3" creationId="{7299D425-20F5-BE60-536D-691F85207ACA}"/>
          </ac:spMkLst>
        </pc:spChg>
      </pc:sldChg>
      <pc:sldChg chg="addSp modSp new mod">
        <pc:chgData name="Lienite Litavniece" userId="3ed8fa6950ff8eea" providerId="LiveId" clId="{1C03216E-9D99-491C-8146-0999BDB2034B}" dt="2023-05-22T03:51:54.306" v="163" actId="14100"/>
        <pc:sldMkLst>
          <pc:docMk/>
          <pc:sldMk cId="27674533" sldId="285"/>
        </pc:sldMkLst>
        <pc:picChg chg="add mod">
          <ac:chgData name="Lienite Litavniece" userId="3ed8fa6950ff8eea" providerId="LiveId" clId="{1C03216E-9D99-491C-8146-0999BDB2034B}" dt="2023-05-22T03:51:54.306" v="163" actId="14100"/>
          <ac:picMkLst>
            <pc:docMk/>
            <pc:sldMk cId="27674533" sldId="285"/>
            <ac:picMk id="3" creationId="{C79F3F29-7B92-3C7B-6D20-532C60B38A76}"/>
          </ac:picMkLst>
        </pc:picChg>
      </pc:sldChg>
      <pc:sldChg chg="addSp modSp new mod">
        <pc:chgData name="Lienite Litavniece" userId="3ed8fa6950ff8eea" providerId="LiveId" clId="{1C03216E-9D99-491C-8146-0999BDB2034B}" dt="2023-05-22T16:06:39.144" v="169" actId="1076"/>
        <pc:sldMkLst>
          <pc:docMk/>
          <pc:sldMk cId="733033806" sldId="286"/>
        </pc:sldMkLst>
        <pc:picChg chg="add mod">
          <ac:chgData name="Lienite Litavniece" userId="3ed8fa6950ff8eea" providerId="LiveId" clId="{1C03216E-9D99-491C-8146-0999BDB2034B}" dt="2023-05-22T16:06:39.144" v="169" actId="1076"/>
          <ac:picMkLst>
            <pc:docMk/>
            <pc:sldMk cId="733033806" sldId="286"/>
            <ac:picMk id="3" creationId="{58F98572-157B-2C0E-2508-8C1B4C0B98C1}"/>
          </ac:picMkLst>
        </pc:picChg>
      </pc:sldChg>
      <pc:sldChg chg="delSp modSp add mod setBg delDesignElem">
        <pc:chgData name="Lienite Litavniece" userId="3ed8fa6950ff8eea" providerId="LiveId" clId="{1C03216E-9D99-491C-8146-0999BDB2034B}" dt="2023-05-22T17:15:16.710" v="343" actId="6549"/>
        <pc:sldMkLst>
          <pc:docMk/>
          <pc:sldMk cId="1108016897" sldId="287"/>
        </pc:sldMkLst>
        <pc:spChg chg="mod">
          <ac:chgData name="Lienite Litavniece" userId="3ed8fa6950ff8eea" providerId="LiveId" clId="{1C03216E-9D99-491C-8146-0999BDB2034B}" dt="2023-05-22T17:15:16.710" v="343" actId="6549"/>
          <ac:spMkLst>
            <pc:docMk/>
            <pc:sldMk cId="1108016897" sldId="287"/>
            <ac:spMk id="3" creationId="{BE3DBE02-E762-1E09-E1A2-62EFBDA1B079}"/>
          </ac:spMkLst>
        </pc:spChg>
        <pc:spChg chg="del">
          <ac:chgData name="Lienite Litavniece" userId="3ed8fa6950ff8eea" providerId="LiveId" clId="{1C03216E-9D99-491C-8146-0999BDB2034B}" dt="2023-05-22T17:15:05.438" v="340"/>
          <ac:spMkLst>
            <pc:docMk/>
            <pc:sldMk cId="1108016897" sldId="287"/>
            <ac:spMk id="25" creationId="{2029D5AD-8348-4446-B191-6A9B6FE03F21}"/>
          </ac:spMkLst>
        </pc:spChg>
        <pc:spChg chg="del">
          <ac:chgData name="Lienite Litavniece" userId="3ed8fa6950ff8eea" providerId="LiveId" clId="{1C03216E-9D99-491C-8146-0999BDB2034B}" dt="2023-05-22T17:15:05.438" v="340"/>
          <ac:spMkLst>
            <pc:docMk/>
            <pc:sldMk cId="1108016897" sldId="287"/>
            <ac:spMk id="27" creationId="{A3F395A2-2B64-4749-BD93-2F159C7E1FB5}"/>
          </ac:spMkLst>
        </pc:spChg>
        <pc:spChg chg="del">
          <ac:chgData name="Lienite Litavniece" userId="3ed8fa6950ff8eea" providerId="LiveId" clId="{1C03216E-9D99-491C-8146-0999BDB2034B}" dt="2023-05-22T17:15:05.438" v="340"/>
          <ac:spMkLst>
            <pc:docMk/>
            <pc:sldMk cId="1108016897" sldId="287"/>
            <ac:spMk id="29" creationId="{5CF0135B-EAB8-4CA0-896C-2D897ECD28BC}"/>
          </ac:spMkLst>
        </pc:spChg>
        <pc:spChg chg="del">
          <ac:chgData name="Lienite Litavniece" userId="3ed8fa6950ff8eea" providerId="LiveId" clId="{1C03216E-9D99-491C-8146-0999BDB2034B}" dt="2023-05-22T17:15:05.438" v="340"/>
          <ac:spMkLst>
            <pc:docMk/>
            <pc:sldMk cId="1108016897" sldId="287"/>
            <ac:spMk id="31" creationId="{92C3387C-D24F-4737-8A37-1DC5CFF09CFA}"/>
          </ac:spMkLst>
        </pc:spChg>
      </pc:sldChg>
      <pc:sldChg chg="addSp modSp new del mod">
        <pc:chgData name="Lienite Litavniece" userId="3ed8fa6950ff8eea" providerId="LiveId" clId="{1C03216E-9D99-491C-8146-0999BDB2034B}" dt="2023-05-22T16:30:53.898" v="174" actId="47"/>
        <pc:sldMkLst>
          <pc:docMk/>
          <pc:sldMk cId="2740291241" sldId="287"/>
        </pc:sldMkLst>
        <pc:picChg chg="add mod">
          <ac:chgData name="Lienite Litavniece" userId="3ed8fa6950ff8eea" providerId="LiveId" clId="{1C03216E-9D99-491C-8146-0999BDB2034B}" dt="2023-05-22T16:07:07.150" v="173" actId="14100"/>
          <ac:picMkLst>
            <pc:docMk/>
            <pc:sldMk cId="2740291241" sldId="287"/>
            <ac:picMk id="3" creationId="{1455C119-8B22-122E-0AB4-AA6B910F02A4}"/>
          </ac:picMkLst>
        </pc:picChg>
      </pc:sldChg>
      <pc:sldChg chg="addSp delSp modSp new mod modClrScheme chgLayout">
        <pc:chgData name="Lienite Litavniece" userId="3ed8fa6950ff8eea" providerId="LiveId" clId="{1C03216E-9D99-491C-8146-0999BDB2034B}" dt="2023-05-22T17:16:27.821" v="352" actId="14100"/>
        <pc:sldMkLst>
          <pc:docMk/>
          <pc:sldMk cId="1112803633" sldId="288"/>
        </pc:sldMkLst>
        <pc:spChg chg="del">
          <ac:chgData name="Lienite Litavniece" userId="3ed8fa6950ff8eea" providerId="LiveId" clId="{1C03216E-9D99-491C-8146-0999BDB2034B}" dt="2023-05-22T17:16:21.836" v="349" actId="700"/>
          <ac:spMkLst>
            <pc:docMk/>
            <pc:sldMk cId="1112803633" sldId="288"/>
            <ac:spMk id="2" creationId="{B44B6045-337E-4786-7124-B89B6246DFA9}"/>
          </ac:spMkLst>
        </pc:spChg>
        <pc:spChg chg="del">
          <ac:chgData name="Lienite Litavniece" userId="3ed8fa6950ff8eea" providerId="LiveId" clId="{1C03216E-9D99-491C-8146-0999BDB2034B}" dt="2023-05-22T17:16:21.836" v="349" actId="700"/>
          <ac:spMkLst>
            <pc:docMk/>
            <pc:sldMk cId="1112803633" sldId="288"/>
            <ac:spMk id="3" creationId="{72E9B6A7-BD5F-BD9A-7207-E8C945815BAD}"/>
          </ac:spMkLst>
        </pc:spChg>
        <pc:picChg chg="add mod">
          <ac:chgData name="Lienite Litavniece" userId="3ed8fa6950ff8eea" providerId="LiveId" clId="{1C03216E-9D99-491C-8146-0999BDB2034B}" dt="2023-05-22T17:16:27.821" v="352" actId="14100"/>
          <ac:picMkLst>
            <pc:docMk/>
            <pc:sldMk cId="1112803633" sldId="288"/>
            <ac:picMk id="5" creationId="{F425E89D-D11B-9D54-F752-1CD4B49D69B7}"/>
          </ac:picMkLst>
        </pc:picChg>
      </pc:sldChg>
      <pc:sldChg chg="addSp delSp modSp new mod modClrScheme chgLayout">
        <pc:chgData name="Lienite Litavniece" userId="3ed8fa6950ff8eea" providerId="LiveId" clId="{1C03216E-9D99-491C-8146-0999BDB2034B}" dt="2023-05-22T17:37:28.495" v="377" actId="14100"/>
        <pc:sldMkLst>
          <pc:docMk/>
          <pc:sldMk cId="725628706" sldId="289"/>
        </pc:sldMkLst>
        <pc:spChg chg="del">
          <ac:chgData name="Lienite Litavniece" userId="3ed8fa6950ff8eea" providerId="LiveId" clId="{1C03216E-9D99-491C-8146-0999BDB2034B}" dt="2023-05-22T17:37:21.080" v="373" actId="700"/>
          <ac:spMkLst>
            <pc:docMk/>
            <pc:sldMk cId="725628706" sldId="289"/>
            <ac:spMk id="2" creationId="{3C84711A-6855-027C-A434-E071AAF73295}"/>
          </ac:spMkLst>
        </pc:spChg>
        <pc:spChg chg="del">
          <ac:chgData name="Lienite Litavniece" userId="3ed8fa6950ff8eea" providerId="LiveId" clId="{1C03216E-9D99-491C-8146-0999BDB2034B}" dt="2023-05-22T17:37:21.080" v="373" actId="700"/>
          <ac:spMkLst>
            <pc:docMk/>
            <pc:sldMk cId="725628706" sldId="289"/>
            <ac:spMk id="3" creationId="{45DA1C22-8E68-54F3-679B-B4D96FDBFD25}"/>
          </ac:spMkLst>
        </pc:spChg>
        <pc:picChg chg="add mod">
          <ac:chgData name="Lienite Litavniece" userId="3ed8fa6950ff8eea" providerId="LiveId" clId="{1C03216E-9D99-491C-8146-0999BDB2034B}" dt="2023-05-22T17:37:28.495" v="377" actId="14100"/>
          <ac:picMkLst>
            <pc:docMk/>
            <pc:sldMk cId="725628706" sldId="289"/>
            <ac:picMk id="5" creationId="{5F0636FF-3A68-B070-E8AC-5C1F27C83B4C}"/>
          </ac:picMkLst>
        </pc:picChg>
      </pc:sldChg>
      <pc:sldChg chg="addSp delSp modSp new mod setBg modClrScheme chgLayout">
        <pc:chgData name="Lienite Litavniece" userId="3ed8fa6950ff8eea" providerId="LiveId" clId="{1C03216E-9D99-491C-8146-0999BDB2034B}" dt="2023-05-22T17:40:53.221" v="500" actId="14100"/>
        <pc:sldMkLst>
          <pc:docMk/>
          <pc:sldMk cId="4101527830" sldId="290"/>
        </pc:sldMkLst>
        <pc:spChg chg="del">
          <ac:chgData name="Lienite Litavniece" userId="3ed8fa6950ff8eea" providerId="LiveId" clId="{1C03216E-9D99-491C-8146-0999BDB2034B}" dt="2023-05-22T17:39:41.766" v="424" actId="700"/>
          <ac:spMkLst>
            <pc:docMk/>
            <pc:sldMk cId="4101527830" sldId="290"/>
            <ac:spMk id="2" creationId="{C81AA77A-359D-3B5E-9882-189406599E55}"/>
          </ac:spMkLst>
        </pc:spChg>
        <pc:spChg chg="mod ord">
          <ac:chgData name="Lienite Litavniece" userId="3ed8fa6950ff8eea" providerId="LiveId" clId="{1C03216E-9D99-491C-8146-0999BDB2034B}" dt="2023-05-22T17:39:53.855" v="427" actId="5793"/>
          <ac:spMkLst>
            <pc:docMk/>
            <pc:sldMk cId="4101527830" sldId="290"/>
            <ac:spMk id="3" creationId="{EE86ACF9-BF0F-1F53-B4C7-F5E4B8FA1A38}"/>
          </ac:spMkLst>
        </pc:spChg>
        <pc:spChg chg="add mod">
          <ac:chgData name="Lienite Litavniece" userId="3ed8fa6950ff8eea" providerId="LiveId" clId="{1C03216E-9D99-491C-8146-0999BDB2034B}" dt="2023-05-22T17:40:53.221" v="500" actId="14100"/>
          <ac:spMkLst>
            <pc:docMk/>
            <pc:sldMk cId="4101527830" sldId="290"/>
            <ac:spMk id="6" creationId="{A4ECB100-ABF7-EC30-C5B5-B0D9C7DB2847}"/>
          </ac:spMkLst>
        </pc:spChg>
        <pc:spChg chg="add">
          <ac:chgData name="Lienite Litavniece" userId="3ed8fa6950ff8eea" providerId="LiveId" clId="{1C03216E-9D99-491C-8146-0999BDB2034B}" dt="2023-05-22T17:39:49.625" v="426" actId="26606"/>
          <ac:spMkLst>
            <pc:docMk/>
            <pc:sldMk cId="4101527830" sldId="290"/>
            <ac:spMk id="9" creationId="{95199994-21AE-49A2-BA0D-12E295989A9A}"/>
          </ac:spMkLst>
        </pc:spChg>
        <pc:spChg chg="add">
          <ac:chgData name="Lienite Litavniece" userId="3ed8fa6950ff8eea" providerId="LiveId" clId="{1C03216E-9D99-491C-8146-0999BDB2034B}" dt="2023-05-22T17:39:49.625" v="426" actId="26606"/>
          <ac:spMkLst>
            <pc:docMk/>
            <pc:sldMk cId="4101527830" sldId="290"/>
            <ac:spMk id="11" creationId="{A2C34835-4F79-4934-B151-D68E79764C72}"/>
          </ac:spMkLst>
        </pc:spChg>
        <pc:picChg chg="add mod">
          <ac:chgData name="Lienite Litavniece" userId="3ed8fa6950ff8eea" providerId="LiveId" clId="{1C03216E-9D99-491C-8146-0999BDB2034B}" dt="2023-05-22T17:39:49.625" v="426" actId="26606"/>
          <ac:picMkLst>
            <pc:docMk/>
            <pc:sldMk cId="4101527830" sldId="290"/>
            <ac:picMk id="4" creationId="{4F637D46-7B59-F8F5-EB69-D270BEDA8263}"/>
          </ac:picMkLst>
        </pc:picChg>
      </pc:sldChg>
      <pc:sldChg chg="addSp delSp modSp new del mod modClrScheme chgLayout">
        <pc:chgData name="Lienite Litavniece" userId="3ed8fa6950ff8eea" providerId="LiveId" clId="{1C03216E-9D99-491C-8146-0999BDB2034B}" dt="2023-05-22T17:40:58.735" v="501" actId="47"/>
        <pc:sldMkLst>
          <pc:docMk/>
          <pc:sldMk cId="82014944" sldId="291"/>
        </pc:sldMkLst>
        <pc:spChg chg="add del mod">
          <ac:chgData name="Lienite Litavniece" userId="3ed8fa6950ff8eea" providerId="LiveId" clId="{1C03216E-9D99-491C-8146-0999BDB2034B}" dt="2023-05-22T17:40:32.755" v="495" actId="700"/>
          <ac:spMkLst>
            <pc:docMk/>
            <pc:sldMk cId="82014944" sldId="291"/>
            <ac:spMk id="2" creationId="{7D267F09-DE49-C036-5C54-AFF508A4D15A}"/>
          </ac:spMkLst>
        </pc:spChg>
        <pc:spChg chg="add mod ord">
          <ac:chgData name="Lienite Litavniece" userId="3ed8fa6950ff8eea" providerId="LiveId" clId="{1C03216E-9D99-491C-8146-0999BDB2034B}" dt="2023-05-22T17:40:37.364" v="497" actId="5793"/>
          <ac:spMkLst>
            <pc:docMk/>
            <pc:sldMk cId="82014944" sldId="291"/>
            <ac:spMk id="3" creationId="{DC80F410-F901-AE1A-7803-8A6175B650E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E606C-F4E7-493C-906E-9B9B69051027}"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83AD1ED4-EC12-4F32-9E42-154BB5BE85AD}">
      <dgm:prSet/>
      <dgm:spPr/>
      <dgm:t>
        <a:bodyPr/>
        <a:lstStyle/>
        <a:p>
          <a:r>
            <a:rPr lang="lv-LV" b="1"/>
            <a:t>KO konkrēti darīsiet</a:t>
          </a:r>
          <a:r>
            <a:rPr lang="lv-LV"/>
            <a:t>, lai sasniegtu mērķi!</a:t>
          </a:r>
          <a:endParaRPr lang="en-US"/>
        </a:p>
      </dgm:t>
    </dgm:pt>
    <dgm:pt modelId="{4D6EC353-9EB0-410A-9427-D3A74BBDE31C}" type="parTrans" cxnId="{4C799EB5-52C6-46F1-96F3-98D64EED431F}">
      <dgm:prSet/>
      <dgm:spPr/>
      <dgm:t>
        <a:bodyPr/>
        <a:lstStyle/>
        <a:p>
          <a:endParaRPr lang="en-US"/>
        </a:p>
      </dgm:t>
    </dgm:pt>
    <dgm:pt modelId="{5EC5741A-ED11-4BFE-AF72-CF1AD552D1EA}" type="sibTrans" cxnId="{4C799EB5-52C6-46F1-96F3-98D64EED431F}">
      <dgm:prSet/>
      <dgm:spPr/>
      <dgm:t>
        <a:bodyPr/>
        <a:lstStyle/>
        <a:p>
          <a:endParaRPr lang="en-US"/>
        </a:p>
      </dgm:t>
    </dgm:pt>
    <dgm:pt modelId="{1DD03514-9521-497C-9ECD-D357FA3684F4}">
      <dgm:prSet/>
      <dgm:spPr/>
      <dgm:t>
        <a:bodyPr/>
        <a:lstStyle/>
        <a:p>
          <a:r>
            <a:rPr lang="lv-LV"/>
            <a:t>Precīzi formulēts paredzamais rezultāts!</a:t>
          </a:r>
          <a:endParaRPr lang="en-US"/>
        </a:p>
      </dgm:t>
    </dgm:pt>
    <dgm:pt modelId="{9676D0F3-7918-48F8-9DD9-59AA1D59310C}" type="parTrans" cxnId="{F51CF9C3-8C3F-489C-8F37-8D2313AE5050}">
      <dgm:prSet/>
      <dgm:spPr/>
      <dgm:t>
        <a:bodyPr/>
        <a:lstStyle/>
        <a:p>
          <a:endParaRPr lang="en-US"/>
        </a:p>
      </dgm:t>
    </dgm:pt>
    <dgm:pt modelId="{CBD98507-D41E-46E9-805A-388AC949DE32}" type="sibTrans" cxnId="{F51CF9C3-8C3F-489C-8F37-8D2313AE5050}">
      <dgm:prSet/>
      <dgm:spPr/>
      <dgm:t>
        <a:bodyPr/>
        <a:lstStyle/>
        <a:p>
          <a:endParaRPr lang="en-US"/>
        </a:p>
      </dgm:t>
    </dgm:pt>
    <dgm:pt modelId="{73079D0A-9B05-43C9-B2F1-EEF065B92960}">
      <dgm:prSet/>
      <dgm:spPr/>
      <dgm:t>
        <a:bodyPr/>
        <a:lstStyle/>
        <a:p>
          <a:r>
            <a:rPr lang="lv-LV"/>
            <a:t>Darbību formulējumā vēlams lietot kvantitatīvus un kvalitatīvus izmērāmus lielumus</a:t>
          </a:r>
          <a:endParaRPr lang="en-US"/>
        </a:p>
      </dgm:t>
    </dgm:pt>
    <dgm:pt modelId="{09A54329-99D1-4874-A94A-A377FBF3CD3F}" type="parTrans" cxnId="{9B505919-4BFA-4D0A-B5B5-F978D10246B5}">
      <dgm:prSet/>
      <dgm:spPr/>
      <dgm:t>
        <a:bodyPr/>
        <a:lstStyle/>
        <a:p>
          <a:endParaRPr lang="en-US"/>
        </a:p>
      </dgm:t>
    </dgm:pt>
    <dgm:pt modelId="{5624113A-67E5-43D6-9191-4CD2608EFFA9}" type="sibTrans" cxnId="{9B505919-4BFA-4D0A-B5B5-F978D10246B5}">
      <dgm:prSet/>
      <dgm:spPr/>
      <dgm:t>
        <a:bodyPr/>
        <a:lstStyle/>
        <a:p>
          <a:endParaRPr lang="en-US"/>
        </a:p>
      </dgm:t>
    </dgm:pt>
    <dgm:pt modelId="{4A8832E5-9970-4152-A119-689D74187CC8}">
      <dgm:prSet/>
      <dgm:spPr/>
      <dgm:t>
        <a:bodyPr/>
        <a:lstStyle/>
        <a:p>
          <a:r>
            <a:rPr lang="lv-LV" b="1"/>
            <a:t>KĀPĒC? </a:t>
          </a:r>
          <a:r>
            <a:rPr lang="lv-LV"/>
            <a:t>Tieši konkrētā izvēlētā vieta projekta īstenošanai ir tā labākā!</a:t>
          </a:r>
          <a:endParaRPr lang="en-US"/>
        </a:p>
      </dgm:t>
    </dgm:pt>
    <dgm:pt modelId="{6D18C228-568F-463A-BD75-618C0E70342B}" type="parTrans" cxnId="{CD196382-D04C-4FBF-A132-B2DCFC2BA449}">
      <dgm:prSet/>
      <dgm:spPr/>
      <dgm:t>
        <a:bodyPr/>
        <a:lstStyle/>
        <a:p>
          <a:endParaRPr lang="en-US"/>
        </a:p>
      </dgm:t>
    </dgm:pt>
    <dgm:pt modelId="{CC7388C5-78DA-411D-91AC-9B090607E4AA}" type="sibTrans" cxnId="{CD196382-D04C-4FBF-A132-B2DCFC2BA449}">
      <dgm:prSet/>
      <dgm:spPr/>
      <dgm:t>
        <a:bodyPr/>
        <a:lstStyle/>
        <a:p>
          <a:endParaRPr lang="en-US"/>
        </a:p>
      </dgm:t>
    </dgm:pt>
    <dgm:pt modelId="{FA4545DC-5317-42A5-9CDE-C69F2EA9910B}" type="pres">
      <dgm:prSet presAssocID="{FAEE606C-F4E7-493C-906E-9B9B69051027}" presName="vert0" presStyleCnt="0">
        <dgm:presLayoutVars>
          <dgm:dir/>
          <dgm:animOne val="branch"/>
          <dgm:animLvl val="lvl"/>
        </dgm:presLayoutVars>
      </dgm:prSet>
      <dgm:spPr/>
    </dgm:pt>
    <dgm:pt modelId="{4AB35239-7C4A-461B-96CE-CA428220CAB9}" type="pres">
      <dgm:prSet presAssocID="{83AD1ED4-EC12-4F32-9E42-154BB5BE85AD}" presName="thickLine" presStyleLbl="alignNode1" presStyleIdx="0" presStyleCnt="4"/>
      <dgm:spPr/>
    </dgm:pt>
    <dgm:pt modelId="{D2593D3A-DA4F-4788-A92B-FCE9E647B3BA}" type="pres">
      <dgm:prSet presAssocID="{83AD1ED4-EC12-4F32-9E42-154BB5BE85AD}" presName="horz1" presStyleCnt="0"/>
      <dgm:spPr/>
    </dgm:pt>
    <dgm:pt modelId="{2DAF4D23-28B9-4D35-B758-F31189A271DC}" type="pres">
      <dgm:prSet presAssocID="{83AD1ED4-EC12-4F32-9E42-154BB5BE85AD}" presName="tx1" presStyleLbl="revTx" presStyleIdx="0" presStyleCnt="4"/>
      <dgm:spPr/>
    </dgm:pt>
    <dgm:pt modelId="{5FDEC3E1-4184-4019-844A-A4121262CB09}" type="pres">
      <dgm:prSet presAssocID="{83AD1ED4-EC12-4F32-9E42-154BB5BE85AD}" presName="vert1" presStyleCnt="0"/>
      <dgm:spPr/>
    </dgm:pt>
    <dgm:pt modelId="{FCB1CC20-5A49-45EF-99D5-3226D0C6B531}" type="pres">
      <dgm:prSet presAssocID="{1DD03514-9521-497C-9ECD-D357FA3684F4}" presName="thickLine" presStyleLbl="alignNode1" presStyleIdx="1" presStyleCnt="4"/>
      <dgm:spPr/>
    </dgm:pt>
    <dgm:pt modelId="{71313B92-1061-4514-9B18-C8CD61CC9B53}" type="pres">
      <dgm:prSet presAssocID="{1DD03514-9521-497C-9ECD-D357FA3684F4}" presName="horz1" presStyleCnt="0"/>
      <dgm:spPr/>
    </dgm:pt>
    <dgm:pt modelId="{5FA33CA7-486E-4B4A-8588-A0FB0B73E094}" type="pres">
      <dgm:prSet presAssocID="{1DD03514-9521-497C-9ECD-D357FA3684F4}" presName="tx1" presStyleLbl="revTx" presStyleIdx="1" presStyleCnt="4"/>
      <dgm:spPr/>
    </dgm:pt>
    <dgm:pt modelId="{C5BB2083-0635-4401-8B33-FBCADD431A71}" type="pres">
      <dgm:prSet presAssocID="{1DD03514-9521-497C-9ECD-D357FA3684F4}" presName="vert1" presStyleCnt="0"/>
      <dgm:spPr/>
    </dgm:pt>
    <dgm:pt modelId="{254A74DB-B1A6-49F6-8B5D-A1D1233AC184}" type="pres">
      <dgm:prSet presAssocID="{73079D0A-9B05-43C9-B2F1-EEF065B92960}" presName="thickLine" presStyleLbl="alignNode1" presStyleIdx="2" presStyleCnt="4"/>
      <dgm:spPr/>
    </dgm:pt>
    <dgm:pt modelId="{C13446F5-E4D7-4D2C-8DE2-F796F29530BB}" type="pres">
      <dgm:prSet presAssocID="{73079D0A-9B05-43C9-B2F1-EEF065B92960}" presName="horz1" presStyleCnt="0"/>
      <dgm:spPr/>
    </dgm:pt>
    <dgm:pt modelId="{87D1F6BA-EC5A-4B08-9A5E-FDF6EC44F0CD}" type="pres">
      <dgm:prSet presAssocID="{73079D0A-9B05-43C9-B2F1-EEF065B92960}" presName="tx1" presStyleLbl="revTx" presStyleIdx="2" presStyleCnt="4"/>
      <dgm:spPr/>
    </dgm:pt>
    <dgm:pt modelId="{A1431881-7166-47B1-8F37-FFD0D5C6CCC9}" type="pres">
      <dgm:prSet presAssocID="{73079D0A-9B05-43C9-B2F1-EEF065B92960}" presName="vert1" presStyleCnt="0"/>
      <dgm:spPr/>
    </dgm:pt>
    <dgm:pt modelId="{61805623-C9CD-4A5F-BE6C-D05BD2E9FFC6}" type="pres">
      <dgm:prSet presAssocID="{4A8832E5-9970-4152-A119-689D74187CC8}" presName="thickLine" presStyleLbl="alignNode1" presStyleIdx="3" presStyleCnt="4"/>
      <dgm:spPr/>
    </dgm:pt>
    <dgm:pt modelId="{ED8C8439-5B37-48C4-BAF3-46909A055E4A}" type="pres">
      <dgm:prSet presAssocID="{4A8832E5-9970-4152-A119-689D74187CC8}" presName="horz1" presStyleCnt="0"/>
      <dgm:spPr/>
    </dgm:pt>
    <dgm:pt modelId="{526A3547-6A14-4B31-90A3-8B20CA51B1D7}" type="pres">
      <dgm:prSet presAssocID="{4A8832E5-9970-4152-A119-689D74187CC8}" presName="tx1" presStyleLbl="revTx" presStyleIdx="3" presStyleCnt="4"/>
      <dgm:spPr/>
    </dgm:pt>
    <dgm:pt modelId="{3B217E64-6FF0-4D1D-8C5C-69811A2DE97A}" type="pres">
      <dgm:prSet presAssocID="{4A8832E5-9970-4152-A119-689D74187CC8}" presName="vert1" presStyleCnt="0"/>
      <dgm:spPr/>
    </dgm:pt>
  </dgm:ptLst>
  <dgm:cxnLst>
    <dgm:cxn modelId="{9B505919-4BFA-4D0A-B5B5-F978D10246B5}" srcId="{FAEE606C-F4E7-493C-906E-9B9B69051027}" destId="{73079D0A-9B05-43C9-B2F1-EEF065B92960}" srcOrd="2" destOrd="0" parTransId="{09A54329-99D1-4874-A94A-A377FBF3CD3F}" sibTransId="{5624113A-67E5-43D6-9191-4CD2608EFFA9}"/>
    <dgm:cxn modelId="{1613845E-41C3-4E40-A096-6791A3BCCB7E}" type="presOf" srcId="{4A8832E5-9970-4152-A119-689D74187CC8}" destId="{526A3547-6A14-4B31-90A3-8B20CA51B1D7}" srcOrd="0" destOrd="0" presId="urn:microsoft.com/office/officeart/2008/layout/LinedList"/>
    <dgm:cxn modelId="{56EEC951-3C9E-4C8B-B2B3-E5C0F2F41D83}" type="presOf" srcId="{73079D0A-9B05-43C9-B2F1-EEF065B92960}" destId="{87D1F6BA-EC5A-4B08-9A5E-FDF6EC44F0CD}" srcOrd="0" destOrd="0" presId="urn:microsoft.com/office/officeart/2008/layout/LinedList"/>
    <dgm:cxn modelId="{CD196382-D04C-4FBF-A132-B2DCFC2BA449}" srcId="{FAEE606C-F4E7-493C-906E-9B9B69051027}" destId="{4A8832E5-9970-4152-A119-689D74187CC8}" srcOrd="3" destOrd="0" parTransId="{6D18C228-568F-463A-BD75-618C0E70342B}" sibTransId="{CC7388C5-78DA-411D-91AC-9B090607E4AA}"/>
    <dgm:cxn modelId="{2C261485-F6C1-4BC4-A62D-7D39B902EA10}" type="presOf" srcId="{1DD03514-9521-497C-9ECD-D357FA3684F4}" destId="{5FA33CA7-486E-4B4A-8588-A0FB0B73E094}" srcOrd="0" destOrd="0" presId="urn:microsoft.com/office/officeart/2008/layout/LinedList"/>
    <dgm:cxn modelId="{4C799EB5-52C6-46F1-96F3-98D64EED431F}" srcId="{FAEE606C-F4E7-493C-906E-9B9B69051027}" destId="{83AD1ED4-EC12-4F32-9E42-154BB5BE85AD}" srcOrd="0" destOrd="0" parTransId="{4D6EC353-9EB0-410A-9427-D3A74BBDE31C}" sibTransId="{5EC5741A-ED11-4BFE-AF72-CF1AD552D1EA}"/>
    <dgm:cxn modelId="{3C64CBB6-FF0C-454F-830A-41558DB2FC10}" type="presOf" srcId="{83AD1ED4-EC12-4F32-9E42-154BB5BE85AD}" destId="{2DAF4D23-28B9-4D35-B758-F31189A271DC}" srcOrd="0" destOrd="0" presId="urn:microsoft.com/office/officeart/2008/layout/LinedList"/>
    <dgm:cxn modelId="{F51CF9C3-8C3F-489C-8F37-8D2313AE5050}" srcId="{FAEE606C-F4E7-493C-906E-9B9B69051027}" destId="{1DD03514-9521-497C-9ECD-D357FA3684F4}" srcOrd="1" destOrd="0" parTransId="{9676D0F3-7918-48F8-9DD9-59AA1D59310C}" sibTransId="{CBD98507-D41E-46E9-805A-388AC949DE32}"/>
    <dgm:cxn modelId="{AFFC1DF0-5B3A-4EEA-9BD9-335093DFF06F}" type="presOf" srcId="{FAEE606C-F4E7-493C-906E-9B9B69051027}" destId="{FA4545DC-5317-42A5-9CDE-C69F2EA9910B}" srcOrd="0" destOrd="0" presId="urn:microsoft.com/office/officeart/2008/layout/LinedList"/>
    <dgm:cxn modelId="{D29A8455-1F33-4B14-BC65-959AFB2B8605}" type="presParOf" srcId="{FA4545DC-5317-42A5-9CDE-C69F2EA9910B}" destId="{4AB35239-7C4A-461B-96CE-CA428220CAB9}" srcOrd="0" destOrd="0" presId="urn:microsoft.com/office/officeart/2008/layout/LinedList"/>
    <dgm:cxn modelId="{2E3D1A6E-3B86-4197-BBC3-8BFA1B256D1F}" type="presParOf" srcId="{FA4545DC-5317-42A5-9CDE-C69F2EA9910B}" destId="{D2593D3A-DA4F-4788-A92B-FCE9E647B3BA}" srcOrd="1" destOrd="0" presId="urn:microsoft.com/office/officeart/2008/layout/LinedList"/>
    <dgm:cxn modelId="{95181E57-D1FA-415F-B2C2-EF6F9D81DAC9}" type="presParOf" srcId="{D2593D3A-DA4F-4788-A92B-FCE9E647B3BA}" destId="{2DAF4D23-28B9-4D35-B758-F31189A271DC}" srcOrd="0" destOrd="0" presId="urn:microsoft.com/office/officeart/2008/layout/LinedList"/>
    <dgm:cxn modelId="{BD1F73B4-4937-4916-A661-F695742D53A0}" type="presParOf" srcId="{D2593D3A-DA4F-4788-A92B-FCE9E647B3BA}" destId="{5FDEC3E1-4184-4019-844A-A4121262CB09}" srcOrd="1" destOrd="0" presId="urn:microsoft.com/office/officeart/2008/layout/LinedList"/>
    <dgm:cxn modelId="{FBF288B1-3264-4B96-A2EA-D2131EB532E0}" type="presParOf" srcId="{FA4545DC-5317-42A5-9CDE-C69F2EA9910B}" destId="{FCB1CC20-5A49-45EF-99D5-3226D0C6B531}" srcOrd="2" destOrd="0" presId="urn:microsoft.com/office/officeart/2008/layout/LinedList"/>
    <dgm:cxn modelId="{D937C147-AC4A-43A6-91FF-B4C71C6BB03B}" type="presParOf" srcId="{FA4545DC-5317-42A5-9CDE-C69F2EA9910B}" destId="{71313B92-1061-4514-9B18-C8CD61CC9B53}" srcOrd="3" destOrd="0" presId="urn:microsoft.com/office/officeart/2008/layout/LinedList"/>
    <dgm:cxn modelId="{97ECB24C-0341-48FA-9C8D-A97ACA3DA908}" type="presParOf" srcId="{71313B92-1061-4514-9B18-C8CD61CC9B53}" destId="{5FA33CA7-486E-4B4A-8588-A0FB0B73E094}" srcOrd="0" destOrd="0" presId="urn:microsoft.com/office/officeart/2008/layout/LinedList"/>
    <dgm:cxn modelId="{60625897-0684-417C-A05B-5C3704124A15}" type="presParOf" srcId="{71313B92-1061-4514-9B18-C8CD61CC9B53}" destId="{C5BB2083-0635-4401-8B33-FBCADD431A71}" srcOrd="1" destOrd="0" presId="urn:microsoft.com/office/officeart/2008/layout/LinedList"/>
    <dgm:cxn modelId="{B068E670-BD24-461A-A3E0-66D57EC5B97A}" type="presParOf" srcId="{FA4545DC-5317-42A5-9CDE-C69F2EA9910B}" destId="{254A74DB-B1A6-49F6-8B5D-A1D1233AC184}" srcOrd="4" destOrd="0" presId="urn:microsoft.com/office/officeart/2008/layout/LinedList"/>
    <dgm:cxn modelId="{197EED37-2DA3-4CB8-B9B5-989046643D04}" type="presParOf" srcId="{FA4545DC-5317-42A5-9CDE-C69F2EA9910B}" destId="{C13446F5-E4D7-4D2C-8DE2-F796F29530BB}" srcOrd="5" destOrd="0" presId="urn:microsoft.com/office/officeart/2008/layout/LinedList"/>
    <dgm:cxn modelId="{3D5B36A3-A06E-4C68-90E2-D31CCFE93A4D}" type="presParOf" srcId="{C13446F5-E4D7-4D2C-8DE2-F796F29530BB}" destId="{87D1F6BA-EC5A-4B08-9A5E-FDF6EC44F0CD}" srcOrd="0" destOrd="0" presId="urn:microsoft.com/office/officeart/2008/layout/LinedList"/>
    <dgm:cxn modelId="{7164DEB1-9585-4871-AD7C-F18FD52A0374}" type="presParOf" srcId="{C13446F5-E4D7-4D2C-8DE2-F796F29530BB}" destId="{A1431881-7166-47B1-8F37-FFD0D5C6CCC9}" srcOrd="1" destOrd="0" presId="urn:microsoft.com/office/officeart/2008/layout/LinedList"/>
    <dgm:cxn modelId="{3D2A7DEF-823A-4163-B725-B30E4AD1548A}" type="presParOf" srcId="{FA4545DC-5317-42A5-9CDE-C69F2EA9910B}" destId="{61805623-C9CD-4A5F-BE6C-D05BD2E9FFC6}" srcOrd="6" destOrd="0" presId="urn:microsoft.com/office/officeart/2008/layout/LinedList"/>
    <dgm:cxn modelId="{07D2A41A-3555-44F0-B349-CAD468D1EDD2}" type="presParOf" srcId="{FA4545DC-5317-42A5-9CDE-C69F2EA9910B}" destId="{ED8C8439-5B37-48C4-BAF3-46909A055E4A}" srcOrd="7" destOrd="0" presId="urn:microsoft.com/office/officeart/2008/layout/LinedList"/>
    <dgm:cxn modelId="{534309E4-6B9E-460C-9804-B67443F5C51D}" type="presParOf" srcId="{ED8C8439-5B37-48C4-BAF3-46909A055E4A}" destId="{526A3547-6A14-4B31-90A3-8B20CA51B1D7}" srcOrd="0" destOrd="0" presId="urn:microsoft.com/office/officeart/2008/layout/LinedList"/>
    <dgm:cxn modelId="{AF6FBF00-B2FA-4FDE-BBE9-CD20D808BFA0}" type="presParOf" srcId="{ED8C8439-5B37-48C4-BAF3-46909A055E4A}" destId="{3B217E64-6FF0-4D1D-8C5C-69811A2DE97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35239-7C4A-461B-96CE-CA428220CAB9}">
      <dsp:nvSpPr>
        <dsp:cNvPr id="0" name=""/>
        <dsp:cNvSpPr/>
      </dsp:nvSpPr>
      <dsp:spPr>
        <a:xfrm>
          <a:off x="0" y="0"/>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F4D23-28B9-4D35-B758-F31189A271DC}">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lv-LV" sz="3000" b="1" kern="1200"/>
            <a:t>KO konkrēti darīsiet</a:t>
          </a:r>
          <a:r>
            <a:rPr lang="lv-LV" sz="3000" kern="1200"/>
            <a:t>, lai sasniegtu mērķi!</a:t>
          </a:r>
          <a:endParaRPr lang="en-US" sz="3000" kern="1200"/>
        </a:p>
      </dsp:txBody>
      <dsp:txXfrm>
        <a:off x="0" y="0"/>
        <a:ext cx="10515600" cy="1088136"/>
      </dsp:txXfrm>
    </dsp:sp>
    <dsp:sp modelId="{FCB1CC20-5A49-45EF-99D5-3226D0C6B531}">
      <dsp:nvSpPr>
        <dsp:cNvPr id="0" name=""/>
        <dsp:cNvSpPr/>
      </dsp:nvSpPr>
      <dsp:spPr>
        <a:xfrm>
          <a:off x="0" y="108813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A33CA7-486E-4B4A-8588-A0FB0B73E094}">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lv-LV" sz="3000" kern="1200"/>
            <a:t>Precīzi formulēts paredzamais rezultāts!</a:t>
          </a:r>
          <a:endParaRPr lang="en-US" sz="3000" kern="1200"/>
        </a:p>
      </dsp:txBody>
      <dsp:txXfrm>
        <a:off x="0" y="1088136"/>
        <a:ext cx="10515600" cy="1088136"/>
      </dsp:txXfrm>
    </dsp:sp>
    <dsp:sp modelId="{254A74DB-B1A6-49F6-8B5D-A1D1233AC184}">
      <dsp:nvSpPr>
        <dsp:cNvPr id="0" name=""/>
        <dsp:cNvSpPr/>
      </dsp:nvSpPr>
      <dsp:spPr>
        <a:xfrm>
          <a:off x="0" y="2176272"/>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1F6BA-EC5A-4B08-9A5E-FDF6EC44F0CD}">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lv-LV" sz="3000" kern="1200"/>
            <a:t>Darbību formulējumā vēlams lietot kvantitatīvus un kvalitatīvus izmērāmus lielumus</a:t>
          </a:r>
          <a:endParaRPr lang="en-US" sz="3000" kern="1200"/>
        </a:p>
      </dsp:txBody>
      <dsp:txXfrm>
        <a:off x="0" y="2176272"/>
        <a:ext cx="10515600" cy="1088136"/>
      </dsp:txXfrm>
    </dsp:sp>
    <dsp:sp modelId="{61805623-C9CD-4A5F-BE6C-D05BD2E9FFC6}">
      <dsp:nvSpPr>
        <dsp:cNvPr id="0" name=""/>
        <dsp:cNvSpPr/>
      </dsp:nvSpPr>
      <dsp:spPr>
        <a:xfrm>
          <a:off x="0" y="3264408"/>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6A3547-6A14-4B31-90A3-8B20CA51B1D7}">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lv-LV" sz="3000" b="1" kern="1200"/>
            <a:t>KĀPĒC? </a:t>
          </a:r>
          <a:r>
            <a:rPr lang="lv-LV" sz="3000" kern="1200"/>
            <a:t>Tieši konkrētā izvēlētā vieta projekta īstenošanai ir tā labākā!</a:t>
          </a:r>
          <a:endParaRPr lang="en-US" sz="3000" kern="1200"/>
        </a:p>
      </dsp:txBody>
      <dsp:txXfrm>
        <a:off x="0" y="3264408"/>
        <a:ext cx="10515600" cy="108813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EFB2C-8830-40FE-A8F4-C3F508F77E31}" type="datetimeFigureOut">
              <a:rPr lang="en-GB" smtClean="0"/>
              <a:t>24/05/2023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68D0E-BA56-4333-A4CC-ED816F760539}" type="slidenum">
              <a:rPr lang="en-GB" smtClean="0"/>
              <a:t>‹#›</a:t>
            </a:fld>
            <a:endParaRPr lang="en-GB"/>
          </a:p>
        </p:txBody>
      </p:sp>
    </p:spTree>
    <p:extLst>
      <p:ext uri="{BB962C8B-B14F-4D97-AF65-F5344CB8AC3E}">
        <p14:creationId xmlns:p14="http://schemas.microsoft.com/office/powerpoint/2010/main" val="2973878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Atbalsta pretendents – jāaizpilda attiecīgi norādot fizisku personu (ja sniedz kā fiziska persona, kas pēcāk reģistrēs darbību kādā no uzņēmējdarbības formām) vai kā juridiska persona (saimnieciskās darbības veicējs, ik, </a:t>
            </a:r>
            <a:r>
              <a:rPr lang="lv-LV" dirty="0" err="1"/>
              <a:t>sia</a:t>
            </a:r>
            <a:r>
              <a:rPr lang="lv-LV" dirty="0"/>
              <a:t>, </a:t>
            </a:r>
            <a:r>
              <a:rPr lang="lv-LV" dirty="0" err="1"/>
              <a:t>as</a:t>
            </a:r>
            <a:r>
              <a:rPr lang="lv-LV" dirty="0"/>
              <a:t>…)</a:t>
            </a:r>
          </a:p>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Ieteikums – paša finansējuma un RNP </a:t>
            </a:r>
            <a:r>
              <a:rPr lang="lv-LV" dirty="0" err="1"/>
              <a:t>fiansējuma</a:t>
            </a:r>
            <a:r>
              <a:rPr lang="lv-LV" dirty="0"/>
              <a:t> sadale ir attiecīgi 10/90%. Iesakām nedaudz palielināt savu finansējumu, atstājot rezervi, ja plānotajām piegādēm gadās atlaides vai piegādes maksas atcelšana uz to brīdi vai cits ietaupījums. Tas ļaus vieglāk manevrēt, saglabājot vajadzīgo finansējuma proporciju.</a:t>
            </a:r>
          </a:p>
          <a:p>
            <a:endParaRPr lang="lv-LV" dirty="0"/>
          </a:p>
          <a:p>
            <a:endParaRPr lang="lv-LV" dirty="0"/>
          </a:p>
          <a:p>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2</a:t>
            </a:fld>
            <a:endParaRPr lang="en-GB"/>
          </a:p>
        </p:txBody>
      </p:sp>
    </p:spTree>
    <p:extLst>
      <p:ext uri="{BB962C8B-B14F-4D97-AF65-F5344CB8AC3E}">
        <p14:creationId xmlns:p14="http://schemas.microsoft.com/office/powerpoint/2010/main" val="3122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i="0" u="none" strike="noStrike" baseline="0" dirty="0">
                <a:solidFill>
                  <a:srgbClr val="000000"/>
                </a:solidFill>
                <a:latin typeface="GPISWH+TimesNewRomanPS-ItalicMT"/>
              </a:rPr>
              <a:t>Ja ir paredzēts līdz ar saimnieciskās darbības uzsākšanu atvērt jaunu bankas kontu, tad atstāj šo sadaļu tukšu</a:t>
            </a:r>
            <a:r>
              <a:rPr lang="lv-LV" sz="1800" b="0" i="0" u="none" strike="noStrike" baseline="0" dirty="0">
                <a:solidFill>
                  <a:srgbClr val="000000"/>
                </a:solidFill>
                <a:latin typeface="GOPHWH+TimesNewRomanPS-ItalicMT"/>
              </a:rPr>
              <a:t>, norādot, ka bankas konts tiks izveidots attiecīgajam radītajam uzņēmumam.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b="0" i="0" u="none" strike="noStrike" baseline="0" dirty="0">
              <a:solidFill>
                <a:srgbClr val="000000"/>
              </a:solidFill>
              <a:latin typeface="GOPHWH+TimesNewRomanPS-Italic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i="0" u="none" strike="noStrike" baseline="0" dirty="0">
                <a:solidFill>
                  <a:srgbClr val="000000"/>
                </a:solidFill>
                <a:latin typeface="GOPHWH+TimesNewRomanPS-ItalicMT"/>
              </a:rPr>
              <a:t>Nepieciešamības gadījumā, uz iesnieguma pamata, būs iespēja mainīt norēķinu kontu.</a:t>
            </a:r>
            <a:endParaRPr lang="lv-LV" sz="1800" b="0" i="0" u="none" strike="noStrike" baseline="0" dirty="0">
              <a:solidFill>
                <a:srgbClr val="000000"/>
              </a:solidFill>
              <a:latin typeface="GPISWH+TimesNewRomanPS-ItalicMT"/>
            </a:endParaRPr>
          </a:p>
          <a:p>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11</a:t>
            </a:fld>
            <a:endParaRPr lang="en-GB"/>
          </a:p>
        </p:txBody>
      </p:sp>
    </p:spTree>
    <p:extLst>
      <p:ext uri="{BB962C8B-B14F-4D97-AF65-F5344CB8AC3E}">
        <p14:creationId xmlns:p14="http://schemas.microsoft.com/office/powerpoint/2010/main" val="307308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800" b="0" i="0" u="none" strike="noStrike" baseline="0" dirty="0">
                <a:solidFill>
                  <a:srgbClr val="000000"/>
                </a:solidFill>
                <a:latin typeface="Calibri" panose="020F0502020204030204" pitchFamily="34" charset="0"/>
              </a:rPr>
              <a:t>Mērķis – projekta darbības vēlamais rezultāts, kuru jāsasniedz pie iepriekš noteiktiem projekta izpildes nosacījumiem </a:t>
            </a:r>
          </a:p>
          <a:p>
            <a:endParaRPr lang="lv-LV" sz="1800" b="0" i="0" u="none" strike="noStrike" baseline="0" dirty="0">
              <a:solidFill>
                <a:srgbClr val="000000"/>
              </a:solidFill>
              <a:latin typeface="Calibri" panose="020F0502020204030204" pitchFamily="34" charset="0"/>
            </a:endParaRPr>
          </a:p>
          <a:p>
            <a:endParaRPr lang="en-US" b="0" dirty="0"/>
          </a:p>
        </p:txBody>
      </p:sp>
      <p:sp>
        <p:nvSpPr>
          <p:cNvPr id="4" name="Slide Number Placeholder 3"/>
          <p:cNvSpPr>
            <a:spLocks noGrp="1"/>
          </p:cNvSpPr>
          <p:nvPr>
            <p:ph type="sldNum" sz="quarter" idx="5"/>
          </p:nvPr>
        </p:nvSpPr>
        <p:spPr/>
        <p:txBody>
          <a:bodyPr/>
          <a:lstStyle/>
          <a:p>
            <a:fld id="{C1568D0E-BA56-4333-A4CC-ED816F760539}" type="slidenum">
              <a:rPr lang="en-GB" smtClean="0"/>
              <a:t>13</a:t>
            </a:fld>
            <a:endParaRPr lang="en-GB"/>
          </a:p>
        </p:txBody>
      </p:sp>
    </p:spTree>
    <p:extLst>
      <p:ext uri="{BB962C8B-B14F-4D97-AF65-F5344CB8AC3E}">
        <p14:creationId xmlns:p14="http://schemas.microsoft.com/office/powerpoint/2010/main" val="69154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Pēc iespējas identificēt (salikt secībā plānu) centrālās problēmas, vajadzības, plānotās darbības.</a:t>
            </a:r>
          </a:p>
          <a:p>
            <a:endParaRPr lang="lv-LV" dirty="0"/>
          </a:p>
          <a:p>
            <a:r>
              <a:rPr lang="lv-LV" dirty="0"/>
              <a:t>Aprakstīt, kādā plānā, kādā secībā tiks veiktas projekta aktivitātes.</a:t>
            </a:r>
          </a:p>
          <a:p>
            <a:r>
              <a:rPr lang="lv-LV" dirty="0"/>
              <a:t>Īstenošanas vietas apraksts, esošā situācija, vai ir ekonomiski izdevīgi, teritoriālais novietojums.</a:t>
            </a:r>
          </a:p>
          <a:p>
            <a:endParaRPr lang="lv-LV" dirty="0"/>
          </a:p>
          <a:p>
            <a:r>
              <a:rPr lang="lv-LV" dirty="0"/>
              <a:t>Koncentrēties uz pozitīvu, plānojošu aprakstu, nevis uz trūkumiem. Arī, ja ir trūkumi – koncentrēties uz plānu, kā tie tiks novērsti, kā uzlabota situācija.</a:t>
            </a:r>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14</a:t>
            </a:fld>
            <a:endParaRPr lang="en-GB"/>
          </a:p>
        </p:txBody>
      </p:sp>
    </p:spTree>
    <p:extLst>
      <p:ext uri="{BB962C8B-B14F-4D97-AF65-F5344CB8AC3E}">
        <p14:creationId xmlns:p14="http://schemas.microsoft.com/office/powerpoint/2010/main" val="930932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Īstenošanas vietas apraksts, esošā situācija, vai ir ekonomiski izdevīgi, teritoriālais novietojums.</a:t>
            </a:r>
          </a:p>
          <a:p>
            <a:endParaRPr lang="lv-LV" dirty="0"/>
          </a:p>
          <a:p>
            <a:r>
              <a:rPr lang="lv-LV" dirty="0"/>
              <a:t>Koncentrēties uz pozitīvu, plānojošu aprakstu, nevis uz trūkumiem. Arī, ja ir trūkumi – koncentrēties uz plānu, kā tie tiks novērsti, kā uzlabota situācija.</a:t>
            </a:r>
          </a:p>
          <a:p>
            <a:endParaRPr lang="en-US" dirty="0"/>
          </a:p>
          <a:p>
            <a:r>
              <a:rPr lang="lv-LV" dirty="0"/>
              <a:t>Izskatīt alternatīvus projektu risināšanas variantus.</a:t>
            </a:r>
          </a:p>
          <a:p>
            <a:endParaRPr lang="lv-LV" dirty="0"/>
          </a:p>
          <a:p>
            <a:r>
              <a:rPr lang="lv-LV" dirty="0"/>
              <a:t>Argumentēt savus spriedumus, projekta plāna racionalitāti, datu pareizību, precīzumu un uzticamību. Var izmantot pieejamus pētījumus </a:t>
            </a:r>
            <a:r>
              <a:rPr lang="lv-LV" i="1" dirty="0"/>
              <a:t>var norādīt to avotu</a:t>
            </a:r>
            <a:r>
              <a:rPr lang="lv-LV" i="0" dirty="0"/>
              <a:t>.</a:t>
            </a:r>
            <a:endParaRPr lang="lv-LV" dirty="0"/>
          </a:p>
          <a:p>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15</a:t>
            </a:fld>
            <a:endParaRPr lang="en-GB"/>
          </a:p>
        </p:txBody>
      </p:sp>
    </p:spTree>
    <p:extLst>
      <p:ext uri="{BB962C8B-B14F-4D97-AF65-F5344CB8AC3E}">
        <p14:creationId xmlns:p14="http://schemas.microsoft.com/office/powerpoint/2010/main" val="197321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err="1">
                <a:solidFill>
                  <a:srgbClr val="000000"/>
                </a:solidFill>
              </a:rPr>
              <a:t>Kāds</a:t>
            </a:r>
            <a:r>
              <a:rPr lang="en-US" sz="1800" b="0" i="0" u="none" strike="noStrike" baseline="0" dirty="0">
                <a:solidFill>
                  <a:srgbClr val="000000"/>
                </a:solidFill>
              </a:rPr>
              <a:t> </a:t>
            </a:r>
            <a:r>
              <a:rPr lang="en-US" sz="1800" b="0" i="0" u="none" strike="noStrike" baseline="0" dirty="0" err="1">
                <a:solidFill>
                  <a:srgbClr val="000000"/>
                </a:solidFill>
              </a:rPr>
              <a:t>būs</a:t>
            </a:r>
            <a:r>
              <a:rPr lang="en-US" sz="1800" b="0" i="0" u="none" strike="noStrike" baseline="0" dirty="0">
                <a:solidFill>
                  <a:srgbClr val="000000"/>
                </a:solidFill>
              </a:rPr>
              <a:t> </a:t>
            </a:r>
            <a:r>
              <a:rPr lang="en-US" sz="1800" b="0" i="0" u="none" strike="noStrike" baseline="0" dirty="0" err="1">
                <a:solidFill>
                  <a:srgbClr val="000000"/>
                </a:solidFill>
              </a:rPr>
              <a:t>ieguvums</a:t>
            </a:r>
            <a:r>
              <a:rPr lang="en-US" sz="1800" b="0" i="0" u="none" strike="noStrike" baseline="0" dirty="0">
                <a:solidFill>
                  <a:srgbClr val="000000"/>
                </a:solidFill>
              </a:rPr>
              <a:t> no </a:t>
            </a:r>
            <a:r>
              <a:rPr lang="en-US" sz="1800" b="0" i="0" u="none" strike="noStrike" baseline="0" dirty="0" err="1">
                <a:solidFill>
                  <a:srgbClr val="000000"/>
                </a:solidFill>
              </a:rPr>
              <a:t>projekta</a:t>
            </a:r>
            <a:r>
              <a:rPr lang="en-US" sz="1800" b="0" i="0" u="none" strike="noStrike" baseline="0" dirty="0">
                <a:solidFill>
                  <a:srgbClr val="000000"/>
                </a:solidFill>
              </a:rPr>
              <a:t> </a:t>
            </a:r>
            <a:r>
              <a:rPr lang="en-US" sz="1800" b="0" i="0" u="none" strike="noStrike" baseline="0" dirty="0" err="1">
                <a:solidFill>
                  <a:srgbClr val="000000"/>
                </a:solidFill>
              </a:rPr>
              <a:t>īstenošanas</a:t>
            </a:r>
            <a:r>
              <a:rPr lang="en-US" sz="1800" b="0" i="0" u="none" strike="noStrike" baseline="0" dirty="0">
                <a:solidFill>
                  <a:srgbClr val="000000"/>
                </a:solidFill>
              </a:rPr>
              <a:t> </a:t>
            </a:r>
            <a:r>
              <a:rPr lang="en-US" sz="1800" b="0" i="0" u="none" strike="noStrike" baseline="0" dirty="0" err="1">
                <a:solidFill>
                  <a:srgbClr val="000000"/>
                </a:solidFill>
              </a:rPr>
              <a:t>konkrētajā</a:t>
            </a:r>
            <a:r>
              <a:rPr lang="en-US" sz="1800" b="0" i="0" u="none" strike="noStrike" baseline="0" dirty="0">
                <a:solidFill>
                  <a:srgbClr val="000000"/>
                </a:solidFill>
              </a:rPr>
              <a:t> </a:t>
            </a:r>
            <a:r>
              <a:rPr lang="en-US" sz="1800" b="0" i="0" u="none" strike="noStrike" baseline="0" dirty="0" err="1">
                <a:solidFill>
                  <a:srgbClr val="000000"/>
                </a:solidFill>
              </a:rPr>
              <a:t>teritorijā</a:t>
            </a:r>
            <a:r>
              <a:rPr lang="en-US" sz="1800" b="0" i="0" u="none" strike="noStrike" baseline="0" dirty="0">
                <a:solidFill>
                  <a:srgbClr val="000000"/>
                </a:solidFill>
              </a:rPr>
              <a:t>? </a:t>
            </a:r>
            <a:endParaRPr lang="lv-LV" sz="1800" b="0" i="0" u="none" strike="noStrike" baseline="0" dirty="0">
              <a:solidFill>
                <a:srgbClr val="000000"/>
              </a:solidFill>
            </a:endParaRPr>
          </a:p>
        </p:txBody>
      </p:sp>
      <p:sp>
        <p:nvSpPr>
          <p:cNvPr id="4" name="Slide Number Placeholder 3"/>
          <p:cNvSpPr>
            <a:spLocks noGrp="1"/>
          </p:cNvSpPr>
          <p:nvPr>
            <p:ph type="sldNum" sz="quarter" idx="5"/>
          </p:nvPr>
        </p:nvSpPr>
        <p:spPr/>
        <p:txBody>
          <a:bodyPr/>
          <a:lstStyle/>
          <a:p>
            <a:fld id="{C1568D0E-BA56-4333-A4CC-ED816F760539}" type="slidenum">
              <a:rPr lang="en-GB" smtClean="0"/>
              <a:t>16</a:t>
            </a:fld>
            <a:endParaRPr lang="en-GB"/>
          </a:p>
        </p:txBody>
      </p:sp>
    </p:spTree>
    <p:extLst>
      <p:ext uri="{BB962C8B-B14F-4D97-AF65-F5344CB8AC3E}">
        <p14:creationId xmlns:p14="http://schemas.microsoft.com/office/powerpoint/2010/main" val="962520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err="1">
                <a:solidFill>
                  <a:srgbClr val="000000"/>
                </a:solidFill>
                <a:latin typeface="Calibri" panose="020F0502020204030204" pitchFamily="34" charset="0"/>
              </a:rPr>
              <a:t>Raksturojiet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galvenos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iemeslus</a:t>
            </a:r>
            <a:r>
              <a:rPr lang="en-US" sz="1800" b="0" i="0" u="none" strike="noStrike" baseline="0" dirty="0">
                <a:solidFill>
                  <a:srgbClr val="000000"/>
                </a:solidFill>
                <a:latin typeface="Calibri" panose="020F0502020204030204" pitchFamily="34" charset="0"/>
              </a:rPr>
              <a:t>, kas </a:t>
            </a:r>
            <a:r>
              <a:rPr lang="en-US" sz="1800" b="0" i="0" u="none" strike="noStrike" baseline="0" dirty="0" err="1">
                <a:solidFill>
                  <a:srgbClr val="000000"/>
                </a:solidFill>
                <a:latin typeface="Calibri" panose="020F0502020204030204" pitchFamily="34" charset="0"/>
              </a:rPr>
              <a:t>tieši</a:t>
            </a:r>
            <a:r>
              <a:rPr lang="en-US" sz="1800" b="0" i="0" u="none" strike="noStrike" baseline="0" dirty="0">
                <a:solidFill>
                  <a:srgbClr val="000000"/>
                </a:solidFill>
                <a:latin typeface="Calibri" panose="020F0502020204030204" pitchFamily="34" charset="0"/>
              </a:rPr>
              <a:t> JŪS </a:t>
            </a:r>
            <a:r>
              <a:rPr lang="en-US" sz="1800" b="0" i="0" u="none" strike="noStrike" baseline="0" dirty="0" err="1">
                <a:solidFill>
                  <a:srgbClr val="000000"/>
                </a:solidFill>
                <a:latin typeface="Calibri" panose="020F0502020204030204" pitchFamily="34" charset="0"/>
              </a:rPr>
              <a:t>mudina</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uzsākt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vai</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attīstīt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saimniecisko</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darbību</a:t>
            </a:r>
            <a:r>
              <a:rPr lang="en-US" sz="1800" b="0" i="0" u="none" strike="noStrike" baseline="0" dirty="0">
                <a:solidFill>
                  <a:srgbClr val="000000"/>
                </a:solidFill>
                <a:latin typeface="Calibri" panose="020F0502020204030204" pitchFamily="34" charset="0"/>
              </a:rPr>
              <a:t>: </a:t>
            </a:r>
            <a:endParaRPr lang="lv-LV" sz="1800" b="0" i="0" u="none" strike="noStrike" baseline="0" dirty="0">
              <a:solidFill>
                <a:srgbClr val="000000"/>
              </a:solidFill>
              <a:latin typeface="Calibri" panose="020F0502020204030204" pitchFamily="34" charset="0"/>
            </a:endParaRPr>
          </a:p>
          <a:p>
            <a:endParaRPr lang="lv-LV" sz="1800" b="0" i="1" u="none" strike="noStrike" baseline="0" dirty="0">
              <a:solidFill>
                <a:srgbClr val="000000"/>
              </a:solidFill>
              <a:latin typeface="Calibri" panose="020F0502020204030204" pitchFamily="34" charset="0"/>
            </a:endParaRPr>
          </a:p>
          <a:p>
            <a:r>
              <a:rPr lang="lv-LV" sz="1800" b="0" i="1" u="none" strike="noStrike" baseline="0" dirty="0">
                <a:solidFill>
                  <a:srgbClr val="000000"/>
                </a:solidFill>
                <a:latin typeface="Calibri" panose="020F0502020204030204" pitchFamily="34" charset="0"/>
              </a:rPr>
              <a:t>p.:</a:t>
            </a:r>
          </a:p>
          <a:p>
            <a:r>
              <a:rPr lang="en-US" sz="1800" b="0" i="0" u="none" strike="noStrike" baseline="0" dirty="0" err="1">
                <a:solidFill>
                  <a:srgbClr val="000000"/>
                </a:solidFill>
              </a:rPr>
              <a:t>atbilstošas</a:t>
            </a:r>
            <a:r>
              <a:rPr lang="en-US" sz="1800" b="0" i="0" u="none" strike="noStrike" baseline="0" dirty="0">
                <a:solidFill>
                  <a:srgbClr val="000000"/>
                </a:solidFill>
              </a:rPr>
              <a:t> </a:t>
            </a:r>
            <a:r>
              <a:rPr lang="en-US" sz="1800" b="0" i="0" u="none" strike="noStrike" baseline="0" dirty="0" err="1">
                <a:solidFill>
                  <a:srgbClr val="000000"/>
                </a:solidFill>
              </a:rPr>
              <a:t>zināšanas</a:t>
            </a:r>
            <a:r>
              <a:rPr lang="en-US" sz="1800" b="0" i="0" u="none" strike="noStrike" baseline="0" dirty="0">
                <a:solidFill>
                  <a:srgbClr val="000000"/>
                </a:solidFill>
              </a:rPr>
              <a:t> un </a:t>
            </a:r>
            <a:r>
              <a:rPr lang="en-US" sz="1800" b="0" i="0" u="none" strike="noStrike" baseline="0" dirty="0" err="1">
                <a:solidFill>
                  <a:srgbClr val="000000"/>
                </a:solidFill>
              </a:rPr>
              <a:t>pieredze</a:t>
            </a:r>
            <a:r>
              <a:rPr lang="en-US" sz="1800" b="0" i="0" u="none" strike="noStrike" baseline="0" dirty="0">
                <a:solidFill>
                  <a:srgbClr val="000000"/>
                </a:solidFill>
              </a:rPr>
              <a:t> </a:t>
            </a:r>
            <a:r>
              <a:rPr lang="en-US" sz="1800" b="0" i="0" u="none" strike="noStrike" baseline="0" dirty="0" err="1">
                <a:solidFill>
                  <a:srgbClr val="000000"/>
                </a:solidFill>
              </a:rPr>
              <a:t>nozarē</a:t>
            </a:r>
            <a:r>
              <a:rPr lang="en-US" sz="1800" b="0" i="0" u="none" strike="noStrike" baseline="0" dirty="0">
                <a:solidFill>
                  <a:srgbClr val="000000"/>
                </a:solidFill>
              </a:rPr>
              <a:t> </a:t>
            </a:r>
            <a:endParaRPr lang="lv-LV" sz="1800" b="0" i="0" u="none" strike="noStrike" baseline="0" dirty="0">
              <a:solidFill>
                <a:srgbClr val="000000"/>
              </a:solidFill>
            </a:endParaRPr>
          </a:p>
          <a:p>
            <a:r>
              <a:rPr lang="lv-LV" sz="1800" b="0" i="0" u="none" strike="noStrike" baseline="0" dirty="0">
                <a:solidFill>
                  <a:srgbClr val="000000"/>
                </a:solidFill>
              </a:rPr>
              <a:t>izpratne par iespējām attīstīt uzņēmuma potenciālu </a:t>
            </a:r>
          </a:p>
          <a:p>
            <a:r>
              <a:rPr lang="en-US" sz="1800" b="0" i="0" u="none" strike="noStrike" baseline="0" dirty="0" err="1">
                <a:solidFill>
                  <a:srgbClr val="000000"/>
                </a:solidFill>
                <a:latin typeface="Calibri" panose="020F0502020204030204" pitchFamily="34" charset="0"/>
              </a:rPr>
              <a:t>resursu</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pieejamība</a:t>
            </a:r>
            <a:r>
              <a:rPr lang="en-US" sz="1800" b="0" i="0" u="none" strike="noStrike" baseline="0" dirty="0">
                <a:solidFill>
                  <a:srgbClr val="000000"/>
                </a:solidFill>
                <a:latin typeface="Calibri" panose="020F0502020204030204" pitchFamily="34" charset="0"/>
              </a:rPr>
              <a:t> </a:t>
            </a:r>
            <a:endParaRPr lang="lv-LV"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pats </a:t>
            </a:r>
            <a:r>
              <a:rPr lang="en-US" sz="1800" b="0" i="0" u="none" strike="noStrike" baseline="0" dirty="0" err="1">
                <a:solidFill>
                  <a:srgbClr val="000000"/>
                </a:solidFill>
                <a:latin typeface="Calibri" panose="020F0502020204030204" pitchFamily="34" charset="0"/>
              </a:rPr>
              <a:t>sev</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saimnieks</a:t>
            </a:r>
            <a:r>
              <a:rPr lang="en-US" sz="1800" b="0" i="1" u="none" strike="noStrike" baseline="0" dirty="0">
                <a:solidFill>
                  <a:srgbClr val="000000"/>
                </a:solidFill>
                <a:latin typeface="Calibri" panose="020F0502020204030204" pitchFamily="34" charset="0"/>
              </a:rPr>
              <a:t>: </a:t>
            </a:r>
            <a:r>
              <a:rPr lang="lv-LV" sz="1800" b="0" i="1" u="none" strike="noStrike" baseline="0" dirty="0">
                <a:solidFill>
                  <a:srgbClr val="000000"/>
                </a:solidFill>
                <a:latin typeface="Calibri" panose="020F0502020204030204" pitchFamily="34" charset="0"/>
              </a:rPr>
              <a:t> (iespēja organizēt laiku un darba apjomu; finansiāla neatkarība)</a:t>
            </a:r>
          </a:p>
          <a:p>
            <a:r>
              <a:rPr lang="lv-LV" sz="1800" b="0" i="0" u="none" strike="noStrike" baseline="0" dirty="0">
                <a:solidFill>
                  <a:srgbClr val="000000"/>
                </a:solidFill>
              </a:rPr>
              <a:t>ģeniāla ideja </a:t>
            </a:r>
          </a:p>
          <a:p>
            <a:r>
              <a:rPr lang="en-US" sz="1800" b="0" i="0" u="none" strike="noStrike" baseline="0" dirty="0" err="1">
                <a:solidFill>
                  <a:srgbClr val="000000"/>
                </a:solidFill>
              </a:rPr>
              <a:t>hobijs</a:t>
            </a:r>
            <a:r>
              <a:rPr lang="en-US" sz="1800" b="0" i="0" u="none" strike="noStrike" baseline="0" dirty="0">
                <a:solidFill>
                  <a:srgbClr val="000000"/>
                </a:solidFill>
              </a:rPr>
              <a:t> </a:t>
            </a:r>
            <a:r>
              <a:rPr lang="en-US" sz="1800" b="0" i="0" u="none" strike="noStrike" baseline="0" dirty="0" err="1">
                <a:solidFill>
                  <a:srgbClr val="000000"/>
                </a:solidFill>
              </a:rPr>
              <a:t>kā</a:t>
            </a:r>
            <a:r>
              <a:rPr lang="en-US" sz="1800" b="0" i="0" u="none" strike="noStrike" baseline="0" dirty="0">
                <a:solidFill>
                  <a:srgbClr val="000000"/>
                </a:solidFill>
              </a:rPr>
              <a:t> </a:t>
            </a:r>
            <a:r>
              <a:rPr lang="en-US" sz="1800" b="0" i="0" u="none" strike="noStrike" baseline="0" dirty="0" err="1">
                <a:solidFill>
                  <a:srgbClr val="000000"/>
                </a:solidFill>
              </a:rPr>
              <a:t>darbs</a:t>
            </a:r>
            <a:r>
              <a:rPr lang="en-US" sz="1800" b="0" i="0" u="none" strike="noStrike" baseline="0" dirty="0">
                <a:solidFill>
                  <a:srgbClr val="000000"/>
                </a:solidFill>
              </a:rPr>
              <a:t> </a:t>
            </a:r>
            <a:endParaRPr lang="lv-LV" sz="1800" b="0" i="0" u="none" strike="noStrike" baseline="0" dirty="0">
              <a:solidFill>
                <a:srgbClr val="000000"/>
              </a:solidFill>
            </a:endParaRPr>
          </a:p>
          <a:p>
            <a:r>
              <a:rPr lang="lv-LV" sz="1800" b="0" i="0" u="none" strike="noStrike" baseline="0" dirty="0">
                <a:solidFill>
                  <a:srgbClr val="000000"/>
                </a:solidFill>
              </a:rPr>
              <a:t>apstākļi liek pievērsties biznesam </a:t>
            </a:r>
            <a:endParaRPr lang="en-US" b="0" i="0" dirty="0"/>
          </a:p>
        </p:txBody>
      </p:sp>
      <p:sp>
        <p:nvSpPr>
          <p:cNvPr id="4" name="Slide Number Placeholder 3"/>
          <p:cNvSpPr>
            <a:spLocks noGrp="1"/>
          </p:cNvSpPr>
          <p:nvPr>
            <p:ph type="sldNum" sz="quarter" idx="5"/>
          </p:nvPr>
        </p:nvSpPr>
        <p:spPr/>
        <p:txBody>
          <a:bodyPr/>
          <a:lstStyle/>
          <a:p>
            <a:fld id="{C1568D0E-BA56-4333-A4CC-ED816F760539}" type="slidenum">
              <a:rPr lang="en-GB" smtClean="0"/>
              <a:t>17</a:t>
            </a:fld>
            <a:endParaRPr lang="en-GB"/>
          </a:p>
        </p:txBody>
      </p:sp>
    </p:spTree>
    <p:extLst>
      <p:ext uri="{BB962C8B-B14F-4D97-AF65-F5344CB8AC3E}">
        <p14:creationId xmlns:p14="http://schemas.microsoft.com/office/powerpoint/2010/main" val="328388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err="1">
                <a:solidFill>
                  <a:srgbClr val="000000"/>
                </a:solidFill>
                <a:latin typeface="Calibri" panose="020F0502020204030204" pitchFamily="34" charset="0"/>
              </a:rPr>
              <a:t>Aprakstiet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kāda</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ir</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tirgus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situācija</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konkrētajā</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nozarē</a:t>
            </a:r>
            <a:r>
              <a:rPr lang="en-US" sz="1800" b="0" i="0" u="none" strike="noStrike" baseline="0" dirty="0">
                <a:solidFill>
                  <a:srgbClr val="000000"/>
                </a:solidFill>
                <a:latin typeface="Calibri" panose="020F0502020204030204" pitchFamily="34" charset="0"/>
              </a:rPr>
              <a:t>, t.sk. </a:t>
            </a:r>
            <a:r>
              <a:rPr lang="en-US" sz="1800" b="0" i="0" u="none" strike="noStrike" baseline="0" dirty="0" err="1">
                <a:solidFill>
                  <a:srgbClr val="000000"/>
                </a:solidFill>
                <a:latin typeface="Calibri" panose="020F0502020204030204" pitchFamily="34" charset="0"/>
              </a:rPr>
              <a:t>galveno</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konkurentu</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īss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raksturojums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priekšrocības</a:t>
            </a:r>
            <a:r>
              <a:rPr lang="en-US" sz="1800" b="0" i="0" u="none" strike="noStrike" baseline="0" dirty="0">
                <a:solidFill>
                  <a:srgbClr val="000000"/>
                </a:solidFill>
                <a:latin typeface="Calibri" panose="020F0502020204030204" pitchFamily="34" charset="0"/>
              </a:rPr>
              <a:t> un </a:t>
            </a:r>
            <a:r>
              <a:rPr lang="en-US" sz="1800" b="0" i="0" u="none" strike="noStrike" baseline="0" dirty="0" err="1">
                <a:solidFill>
                  <a:srgbClr val="000000"/>
                </a:solidFill>
                <a:latin typeface="Calibri" panose="020F0502020204030204" pitchFamily="34" charset="0"/>
              </a:rPr>
              <a:t>trūkumi</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salīdzinājumā</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ar</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konkurentiem</a:t>
            </a:r>
            <a:r>
              <a:rPr lang="en-US" sz="1800" b="0" i="0" u="none" strike="noStrike" baseline="0" dirty="0">
                <a:solidFill>
                  <a:srgbClr val="000000"/>
                </a:solidFill>
                <a:latin typeface="Calibri" panose="020F0502020204030204" pitchFamily="34" charset="0"/>
              </a:rPr>
              <a:t> </a:t>
            </a:r>
            <a:endParaRPr lang="lv-LV" sz="1800" b="0" i="0" u="none" strike="noStrike" baseline="0" dirty="0">
              <a:solidFill>
                <a:srgbClr val="000000"/>
              </a:solidFill>
              <a:latin typeface="Calibri" panose="020F0502020204030204" pitchFamily="34" charset="0"/>
            </a:endParaRPr>
          </a:p>
          <a:p>
            <a:endParaRPr lang="lv-LV"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kāds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šobrīd</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ir</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nozares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stāvoklis</a:t>
            </a:r>
            <a:r>
              <a:rPr lang="en-US" sz="1800" b="0" i="0" u="none" strike="noStrike" baseline="0" dirty="0">
                <a:solidFill>
                  <a:srgbClr val="000000"/>
                </a:solidFill>
                <a:latin typeface="WNKKMB+ArialMT"/>
              </a:rPr>
              <a:t>? </a:t>
            </a: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kādas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ir</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nozares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attīstības</a:t>
            </a:r>
            <a:r>
              <a:rPr lang="en-US" sz="1800" b="0" i="0" u="none" strike="noStrike" baseline="0" dirty="0">
                <a:solidFill>
                  <a:srgbClr val="000000"/>
                </a:solidFill>
                <a:latin typeface="WNKKMB+ArialMT"/>
              </a:rPr>
              <a:t> tendences </a:t>
            </a:r>
            <a:r>
              <a:rPr lang="en-US" sz="1800" b="0" i="0" u="none" strike="noStrike" baseline="0" dirty="0" err="1">
                <a:solidFill>
                  <a:srgbClr val="000000"/>
                </a:solidFill>
                <a:latin typeface="WNKKMB+ArialMT"/>
              </a:rPr>
              <a:t>pašreizējās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ekonomiskās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situācijas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kontekstā</a:t>
            </a:r>
            <a:r>
              <a:rPr lang="en-US" sz="1800" b="0" i="0" u="none" strike="noStrike" baseline="0" dirty="0">
                <a:solidFill>
                  <a:srgbClr val="000000"/>
                </a:solidFill>
                <a:latin typeface="WNKKMB+ArialMT"/>
              </a:rPr>
              <a:t>? </a:t>
            </a: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kāds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ir</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preču</a:t>
            </a:r>
            <a:r>
              <a:rPr lang="en-US" sz="1800" b="0" i="0" u="none" strike="noStrike" baseline="0" dirty="0">
                <a:solidFill>
                  <a:srgbClr val="000000"/>
                </a:solidFill>
                <a:latin typeface="WNKKMB+ArialMT"/>
              </a:rPr>
              <a:t>/</a:t>
            </a:r>
            <a:r>
              <a:rPr lang="en-US" sz="1800" b="0" i="0" u="none" strike="noStrike" baseline="0" dirty="0" err="1">
                <a:solidFill>
                  <a:srgbClr val="000000"/>
                </a:solidFill>
                <a:latin typeface="WNKKMB+ArialMT"/>
              </a:rPr>
              <a:t>pakalpojumu</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piesātinātības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līmenis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tirgū</a:t>
            </a:r>
            <a:r>
              <a:rPr lang="en-US" sz="1800" b="0" i="0" u="none" strike="noStrike" baseline="0" dirty="0">
                <a:solidFill>
                  <a:srgbClr val="000000"/>
                </a:solidFill>
                <a:latin typeface="WNKKMB+ArialMT"/>
              </a:rPr>
              <a:t>? </a:t>
            </a:r>
          </a:p>
          <a:p>
            <a:r>
              <a:rPr lang="lv-LV" sz="1800" b="0" i="0" u="none" strike="noStrike" baseline="0" dirty="0">
                <a:solidFill>
                  <a:srgbClr val="000000"/>
                </a:solidFill>
                <a:latin typeface="WNKKMB+ArialMT"/>
              </a:rPr>
              <a:t>• </a:t>
            </a:r>
            <a:r>
              <a:rPr lang="lv-LV" sz="1800" b="0" i="0" u="none" strike="noStrike" baseline="0" dirty="0">
                <a:solidFill>
                  <a:srgbClr val="000000"/>
                </a:solidFill>
                <a:latin typeface="Calibri" panose="020F0502020204030204" pitchFamily="34" charset="0"/>
              </a:rPr>
              <a:t>kādi ir nozīmīgākie konkurenti un kāds ir viņu piedāvājums (produkti/pakalpojumi, cena, darbības specifika u.tml.)? </a:t>
            </a:r>
            <a:endParaRPr lang="lv-LV" sz="1800" b="0" i="0" u="none" strike="noStrike" baseline="0" dirty="0">
              <a:solidFill>
                <a:srgbClr val="000000"/>
              </a:solidFill>
              <a:latin typeface="WNKKMB+ArialMT"/>
            </a:endParaRPr>
          </a:p>
          <a:p>
            <a:r>
              <a:rPr lang="lv-LV" sz="1800" b="0" i="0" u="none" strike="noStrike" baseline="0" dirty="0">
                <a:solidFill>
                  <a:srgbClr val="000000"/>
                </a:solidFill>
                <a:latin typeface="WNKKMB+ArialMT"/>
              </a:rPr>
              <a:t>• kāda ir/varētu būt JŪSU uzņēmuma konkurētspējīgā priekšrocība? </a:t>
            </a:r>
          </a:p>
          <a:p>
            <a:endParaRPr lang="en-US" b="0" i="0" dirty="0"/>
          </a:p>
        </p:txBody>
      </p:sp>
      <p:sp>
        <p:nvSpPr>
          <p:cNvPr id="4" name="Slide Number Placeholder 3"/>
          <p:cNvSpPr>
            <a:spLocks noGrp="1"/>
          </p:cNvSpPr>
          <p:nvPr>
            <p:ph type="sldNum" sz="quarter" idx="5"/>
          </p:nvPr>
        </p:nvSpPr>
        <p:spPr/>
        <p:txBody>
          <a:bodyPr/>
          <a:lstStyle/>
          <a:p>
            <a:fld id="{C1568D0E-BA56-4333-A4CC-ED816F760539}" type="slidenum">
              <a:rPr lang="en-GB" smtClean="0"/>
              <a:t>18</a:t>
            </a:fld>
            <a:endParaRPr lang="en-GB"/>
          </a:p>
        </p:txBody>
      </p:sp>
    </p:spTree>
    <p:extLst>
      <p:ext uri="{BB962C8B-B14F-4D97-AF65-F5344CB8AC3E}">
        <p14:creationId xmlns:p14="http://schemas.microsoft.com/office/powerpoint/2010/main" val="4067607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Ieteikums: veikt šo darbu arī pēc projekta realizācijas, pastāvīgi, sava biznesa attīstībai. </a:t>
            </a:r>
          </a:p>
          <a:p>
            <a:endParaRPr lang="lv-LV" dirty="0"/>
          </a:p>
          <a:p>
            <a:r>
              <a:rPr lang="lv-LV" dirty="0"/>
              <a:t>Konkurenti būs vienmēr, un tas ir labi – tas ir gan motivējošs faktors, gan no tā var mācīties.</a:t>
            </a:r>
          </a:p>
          <a:p>
            <a:endParaRPr lang="lv-LV" dirty="0"/>
          </a:p>
          <a:p>
            <a:r>
              <a:rPr lang="lv-LV" dirty="0"/>
              <a:t>Tāpat, arī pēc projekta realizācijas, pašam sev ieteicams pētīt tirgu, zinātnieku pētījumus, sabiedriskās aptaujas, apmeklēt konferences nozarē, lai zināt, kā attīstīties un kas ir svarīgs jūsu mērķauditorijai.</a:t>
            </a:r>
          </a:p>
          <a:p>
            <a:endParaRPr lang="lv-LV" dirty="0"/>
          </a:p>
          <a:p>
            <a:r>
              <a:rPr lang="lv-LV" dirty="0"/>
              <a:t>Konkurētspēja nav cena – tā ir jūsu spēja izdarīt kaut ko efektīvā, labāk</a:t>
            </a:r>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19</a:t>
            </a:fld>
            <a:endParaRPr lang="en-GB"/>
          </a:p>
        </p:txBody>
      </p:sp>
    </p:spTree>
    <p:extLst>
      <p:ext uri="{BB962C8B-B14F-4D97-AF65-F5344CB8AC3E}">
        <p14:creationId xmlns:p14="http://schemas.microsoft.com/office/powerpoint/2010/main" val="1315788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800" b="0" i="0" u="none" strike="noStrike" baseline="0" dirty="0">
                <a:solidFill>
                  <a:srgbClr val="000000"/>
                </a:solidFill>
                <a:latin typeface="Calibri" panose="020F0502020204030204" pitchFamily="34" charset="0"/>
              </a:rPr>
              <a:t>Šo sadaļu aizpilda tikai fiziska persona, kura plāno uzsākt uzņēmējdarbību </a:t>
            </a:r>
          </a:p>
          <a:p>
            <a:endParaRPr lang="lv-LV" sz="1800" b="0" i="0" u="none" strike="noStrike" baseline="0" dirty="0">
              <a:solidFill>
                <a:srgbClr val="000000"/>
              </a:solidFill>
              <a:latin typeface="Calibri" panose="020F0502020204030204" pitchFamily="34" charset="0"/>
            </a:endParaRPr>
          </a:p>
          <a:p>
            <a:r>
              <a:rPr lang="en-US" sz="1800" b="0" i="0" u="none" strike="noStrike" baseline="0" dirty="0" err="1">
                <a:solidFill>
                  <a:srgbClr val="000000"/>
                </a:solidFill>
                <a:latin typeface="Calibri" panose="020F0502020204030204" pitchFamily="34" charset="0"/>
              </a:rPr>
              <a:t>Informācijai</a:t>
            </a:r>
            <a:r>
              <a:rPr lang="en-US" sz="1800" b="0" i="0" u="none" strike="noStrike" baseline="0" dirty="0">
                <a:solidFill>
                  <a:srgbClr val="000000"/>
                </a:solidFill>
                <a:latin typeface="Calibri" panose="020F0502020204030204" pitchFamily="34" charset="0"/>
              </a:rPr>
              <a:t>: </a:t>
            </a:r>
            <a:endParaRPr lang="lv-LV"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https://www.ur.gov.lv/lv/registre/ </a:t>
            </a:r>
            <a:endParaRPr lang="lv-LV"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https://www.vid.gov.lv/lv/nodoklu-maksataji </a:t>
            </a:r>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20</a:t>
            </a:fld>
            <a:endParaRPr lang="en-GB"/>
          </a:p>
        </p:txBody>
      </p:sp>
    </p:spTree>
    <p:extLst>
      <p:ext uri="{BB962C8B-B14F-4D97-AF65-F5344CB8AC3E}">
        <p14:creationId xmlns:p14="http://schemas.microsoft.com/office/powerpoint/2010/main" val="1538162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WNKKMB+ArialMT"/>
            </a:endParaRPr>
          </a:p>
          <a:p>
            <a:r>
              <a:rPr lang="en-US" sz="1800" b="0" i="0" u="none" strike="noStrike" baseline="0" dirty="0">
                <a:solidFill>
                  <a:srgbClr val="000000"/>
                </a:solidFill>
                <a:latin typeface="WNKKMB+ArialMT"/>
              </a:rPr>
              <a:t>• </a:t>
            </a:r>
            <a:r>
              <a:rPr lang="en-US" sz="1800" b="0" i="1" u="none" strike="noStrike" baseline="0" dirty="0" err="1">
                <a:solidFill>
                  <a:srgbClr val="000000"/>
                </a:solidFill>
                <a:latin typeface="Calibri" panose="020F0502020204030204" pitchFamily="34" charset="0"/>
              </a:rPr>
              <a:t>īpašības</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tehniskie</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parametri</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iepakošanas</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īpatnības</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dizaina</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priekšrocības</a:t>
            </a:r>
            <a:r>
              <a:rPr lang="en-US" sz="1800" b="0" i="1" u="none" strike="noStrike" baseline="0" dirty="0">
                <a:solidFill>
                  <a:srgbClr val="000000"/>
                </a:solidFill>
                <a:latin typeface="Calibri" panose="020F0502020204030204" pitchFamily="34" charset="0"/>
              </a:rPr>
              <a:t>) </a:t>
            </a:r>
            <a:endParaRPr lang="en-US" sz="1800" b="0" i="0" u="none" strike="noStrike" baseline="0" dirty="0">
              <a:solidFill>
                <a:srgbClr val="000000"/>
              </a:solidFill>
              <a:latin typeface="WNKKMB+ArialMT"/>
            </a:endParaRP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kvalitāte</a:t>
            </a:r>
            <a:r>
              <a:rPr lang="en-US" sz="1800" b="0" i="0" u="none" strike="noStrike" baseline="0" dirty="0">
                <a:solidFill>
                  <a:srgbClr val="000000"/>
                </a:solidFill>
                <a:latin typeface="WNKKMB+ArialMT"/>
              </a:rPr>
              <a:t> </a:t>
            </a:r>
          </a:p>
          <a:p>
            <a:r>
              <a:rPr lang="lv-LV" sz="1800" b="0" i="0" u="none" strike="noStrike" baseline="0" dirty="0">
                <a:solidFill>
                  <a:srgbClr val="000000"/>
                </a:solidFill>
                <a:latin typeface="WNKKMB+ArialMT"/>
              </a:rPr>
              <a:t>• tehnoloģiskais process </a:t>
            </a:r>
          </a:p>
          <a:p>
            <a:r>
              <a:rPr lang="lv-LV" sz="1800" b="0" i="0" u="none" strike="noStrike" baseline="0" dirty="0">
                <a:solidFill>
                  <a:srgbClr val="000000"/>
                </a:solidFill>
                <a:latin typeface="WNKKMB+ArialMT"/>
              </a:rPr>
              <a:t>• atšķirība no līdzīgiem produktiem/pakalpojumiem </a:t>
            </a: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sezonalitātes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ietekme</a:t>
            </a:r>
            <a:r>
              <a:rPr lang="en-US" sz="1800" b="0" i="0" u="none" strike="noStrike" baseline="0" dirty="0">
                <a:solidFill>
                  <a:srgbClr val="000000"/>
                </a:solidFill>
                <a:latin typeface="WNKKMB+ArialMT"/>
              </a:rPr>
              <a:t> </a:t>
            </a: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eksporta</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iespējas</a:t>
            </a:r>
            <a:r>
              <a:rPr lang="en-US" sz="1800" b="0" i="0" u="none" strike="noStrike" baseline="0" dirty="0">
                <a:solidFill>
                  <a:srgbClr val="000000"/>
                </a:solidFill>
                <a:latin typeface="WNKKMB+ArialMT"/>
              </a:rPr>
              <a:t> </a:t>
            </a:r>
          </a:p>
          <a:p>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21</a:t>
            </a:fld>
            <a:endParaRPr lang="en-GB"/>
          </a:p>
        </p:txBody>
      </p:sp>
    </p:spTree>
    <p:extLst>
      <p:ext uri="{BB962C8B-B14F-4D97-AF65-F5344CB8AC3E}">
        <p14:creationId xmlns:p14="http://schemas.microsoft.com/office/powerpoint/2010/main" val="413323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Atbalsta pretendents – jāaizpilda attiecīgi norādot fizisku personu (ja sniedz kā fiziska persona, kas pēcāk reģistrēs darbību kādā no uzņēmējdarbības formām) vai kā juridiska persona (saimnieciskās darbības veicējs, ik, </a:t>
            </a:r>
            <a:r>
              <a:rPr lang="lv-LV" dirty="0" err="1"/>
              <a:t>sia</a:t>
            </a:r>
            <a:r>
              <a:rPr lang="lv-LV" dirty="0"/>
              <a:t>, </a:t>
            </a:r>
            <a:r>
              <a:rPr lang="lv-LV" dirty="0" err="1"/>
              <a:t>as</a:t>
            </a:r>
            <a:r>
              <a:rPr lang="lv-LV" dirty="0"/>
              <a:t>…)</a:t>
            </a:r>
          </a:p>
          <a:p>
            <a:endParaRPr lang="lv-LV" dirty="0"/>
          </a:p>
          <a:p>
            <a:r>
              <a:rPr lang="lv-LV" dirty="0"/>
              <a:t>Ieteikums – paša finansējuma un RNP </a:t>
            </a:r>
            <a:r>
              <a:rPr lang="lv-LV" dirty="0" err="1"/>
              <a:t>fiansējuma</a:t>
            </a:r>
            <a:r>
              <a:rPr lang="lv-LV" dirty="0"/>
              <a:t> sadale ir attiecīgi 10/90%. Iesakām nedaudz palielināt savu finansējumu, atstājot rezervi, ja plānotajām piegādēm gadās atlaides vai piegādes maksas atcelšana uz to brīdi vai cits ietaupījums. Tas ļaus vieglāk manevrēt, saglabājot vajadzīgo finansējuma proporciju.</a:t>
            </a:r>
          </a:p>
          <a:p>
            <a:endParaRPr lang="lv-LV" dirty="0"/>
          </a:p>
          <a:p>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3</a:t>
            </a:fld>
            <a:endParaRPr lang="en-GB"/>
          </a:p>
        </p:txBody>
      </p:sp>
    </p:spTree>
    <p:extLst>
      <p:ext uri="{BB962C8B-B14F-4D97-AF65-F5344CB8AC3E}">
        <p14:creationId xmlns:p14="http://schemas.microsoft.com/office/powerpoint/2010/main" val="1329169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WNKKMB+ArialMT"/>
            </a:endParaRP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izejvielu</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iegāde</a:t>
            </a:r>
            <a:r>
              <a:rPr lang="en-US" sz="1800" b="0" i="0" u="none" strike="noStrike" baseline="0" dirty="0">
                <a:solidFill>
                  <a:srgbClr val="000000"/>
                </a:solidFill>
                <a:latin typeface="WNKKMB+ArialMT"/>
              </a:rPr>
              <a:t> </a:t>
            </a: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piegāde</a:t>
            </a:r>
            <a:r>
              <a:rPr lang="en-US" sz="1800" b="0" i="0" u="none" strike="noStrike" baseline="0" dirty="0">
                <a:solidFill>
                  <a:srgbClr val="000000"/>
                </a:solidFill>
                <a:latin typeface="WNKKMB+ArialMT"/>
              </a:rPr>
              <a:t> </a:t>
            </a: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noieta</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kanāli</a:t>
            </a:r>
            <a:r>
              <a:rPr lang="en-US" sz="1800" b="0" i="0" u="none" strike="noStrike" baseline="0" dirty="0">
                <a:solidFill>
                  <a:srgbClr val="000000"/>
                </a:solidFill>
                <a:latin typeface="WNKKMB+ArialMT"/>
              </a:rPr>
              <a:t> </a:t>
            </a:r>
          </a:p>
          <a:p>
            <a:r>
              <a:rPr lang="en-US" sz="1800" b="0" i="0" u="none" strike="noStrike" baseline="0" dirty="0">
                <a:solidFill>
                  <a:srgbClr val="000000"/>
                </a:solidFill>
                <a:latin typeface="WNKKMB+ArialMT"/>
              </a:rPr>
              <a:t>• </a:t>
            </a:r>
            <a:r>
              <a:rPr lang="en-US" sz="1800" b="0" i="1" u="none" strike="noStrike" baseline="0" dirty="0" err="1">
                <a:solidFill>
                  <a:srgbClr val="000000"/>
                </a:solidFill>
                <a:latin typeface="Calibri" panose="020F0502020204030204" pitchFamily="34" charset="0"/>
              </a:rPr>
              <a:t>ārpakalpojumu</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sniedzēji</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piemēram</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grāmatvedības</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pakalpojumi</a:t>
            </a:r>
            <a:r>
              <a:rPr lang="en-US" sz="1800" b="0" i="1" u="none" strike="noStrike" baseline="0" dirty="0">
                <a:solidFill>
                  <a:srgbClr val="000000"/>
                </a:solidFill>
                <a:latin typeface="Calibri" panose="020F0502020204030204" pitchFamily="34" charset="0"/>
              </a:rPr>
              <a:t>) </a:t>
            </a:r>
            <a:endParaRPr lang="en-US" sz="1800" b="0" i="0" u="none" strike="noStrike" baseline="0" dirty="0">
              <a:solidFill>
                <a:srgbClr val="000000"/>
              </a:solidFill>
              <a:latin typeface="WNKKMB+ArialMT"/>
            </a:endParaRP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informatīvā</a:t>
            </a:r>
            <a:r>
              <a:rPr lang="en-US" sz="1800" b="0" i="0" u="none" strike="noStrike" baseline="0" dirty="0">
                <a:solidFill>
                  <a:srgbClr val="000000"/>
                </a:solidFill>
                <a:latin typeface="WNKKMB+ArialMT"/>
              </a:rPr>
              <a:t> un/</a:t>
            </a:r>
            <a:r>
              <a:rPr lang="en-US" sz="1800" b="0" i="0" u="none" strike="noStrike" baseline="0" dirty="0" err="1">
                <a:solidFill>
                  <a:srgbClr val="000000"/>
                </a:solidFill>
                <a:latin typeface="WNKKMB+ArialMT"/>
              </a:rPr>
              <a:t>vai</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finansiālā</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atbalsta</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sniedzēji</a:t>
            </a:r>
            <a:r>
              <a:rPr lang="en-US" sz="1800" b="0" i="0" u="none" strike="noStrike" baseline="0" dirty="0">
                <a:solidFill>
                  <a:srgbClr val="000000"/>
                </a:solidFill>
                <a:latin typeface="WNKKMB+ArialMT"/>
              </a:rPr>
              <a:t> </a:t>
            </a:r>
          </a:p>
          <a:p>
            <a:endParaRPr lang="lv-LV" dirty="0"/>
          </a:p>
          <a:p>
            <a:r>
              <a:rPr lang="lv-LV" dirty="0"/>
              <a:t>Ieteicams, aizpildot šo sadaļu, uzrādīt arī vienošanos ar sadarbības partneriem, ka tie ir informēti un projektu realizējot piekrīt sadarboties.</a:t>
            </a:r>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22</a:t>
            </a:fld>
            <a:endParaRPr lang="en-GB"/>
          </a:p>
        </p:txBody>
      </p:sp>
    </p:spTree>
    <p:extLst>
      <p:ext uri="{BB962C8B-B14F-4D97-AF65-F5344CB8AC3E}">
        <p14:creationId xmlns:p14="http://schemas.microsoft.com/office/powerpoint/2010/main" val="3052555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Calibri" panose="020F0502020204030204" pitchFamily="34" charset="0"/>
            </a:endParaRPr>
          </a:p>
          <a:p>
            <a:r>
              <a:rPr lang="lv-LV" sz="1800" b="0" i="0" u="none" strike="noStrike" baseline="0" dirty="0">
                <a:solidFill>
                  <a:srgbClr val="000000"/>
                </a:solidFill>
                <a:latin typeface="Calibri" panose="020F0502020204030204" pitchFamily="34" charset="0"/>
              </a:rPr>
              <a:t>cenu politika – cenu līmeņa noteikšana atkarībā no uzņēmuma mērķiem un uzdevumiem </a:t>
            </a:r>
          </a:p>
          <a:p>
            <a:endParaRPr lang="lv-LV" dirty="0"/>
          </a:p>
          <a:p>
            <a:r>
              <a:rPr lang="lv-LV" dirty="0"/>
              <a:t>Skaidri noteikta mērķauditorija – un kāpēc!</a:t>
            </a:r>
          </a:p>
          <a:p>
            <a:pPr algn="l"/>
            <a:endParaRPr lang="en-US" sz="1800" b="0" i="0" u="none" strike="noStrike" baseline="0" dirty="0">
              <a:solidFill>
                <a:srgbClr val="000000"/>
              </a:solidFill>
            </a:endParaRPr>
          </a:p>
          <a:p>
            <a:r>
              <a:rPr lang="lv-LV" sz="1800" b="0" i="0" u="none" strike="noStrike" baseline="0" dirty="0">
                <a:solidFill>
                  <a:srgbClr val="000000"/>
                </a:solidFill>
              </a:rPr>
              <a:t>realizācijas plāns, produkta/pakalpojuma mērķauditorija </a:t>
            </a:r>
          </a:p>
          <a:p>
            <a:endParaRPr lang="lv-LV" sz="1800" b="0" i="0" u="none" strike="noStrike" baseline="0" dirty="0">
              <a:solidFill>
                <a:srgbClr val="000000"/>
              </a:solidFill>
            </a:endParaRPr>
          </a:p>
          <a:p>
            <a:r>
              <a:rPr lang="lv-LV" sz="1800" b="0" i="0" u="none" strike="noStrike" baseline="0" dirty="0">
                <a:solidFill>
                  <a:srgbClr val="000000"/>
                </a:solidFill>
              </a:rPr>
              <a:t>Noieta kanāli – atbilstoši līguma 3.15 punktam, projekta pretendentiem, realizējot projektu, būs jāatver vismaz viens sociālo tīklu konts (</a:t>
            </a:r>
            <a:r>
              <a:rPr lang="lv-LV" sz="1800" b="0" i="0" u="none" strike="noStrike" baseline="0" dirty="0" err="1">
                <a:solidFill>
                  <a:srgbClr val="000000"/>
                </a:solidFill>
              </a:rPr>
              <a:t>Facebook</a:t>
            </a:r>
            <a:r>
              <a:rPr lang="lv-LV" sz="1800" b="0" i="0" u="none" strike="noStrike" baseline="0" dirty="0">
                <a:solidFill>
                  <a:srgbClr val="000000"/>
                </a:solidFill>
              </a:rPr>
              <a:t>, </a:t>
            </a:r>
            <a:r>
              <a:rPr lang="lv-LV" sz="1800" b="0" i="0" u="none" strike="noStrike" baseline="0" dirty="0" err="1">
                <a:solidFill>
                  <a:srgbClr val="000000"/>
                </a:solidFill>
              </a:rPr>
              <a:t>Instagram</a:t>
            </a:r>
            <a:r>
              <a:rPr lang="lv-LV" sz="1800" b="0" i="0" u="none" strike="noStrike" baseline="0" dirty="0">
                <a:solidFill>
                  <a:srgbClr val="000000"/>
                </a:solidFill>
              </a:rPr>
              <a:t>, </a:t>
            </a:r>
            <a:r>
              <a:rPr lang="lv-LV" sz="1800" b="0" i="0" u="none" strike="noStrike" baseline="0" dirty="0" err="1">
                <a:solidFill>
                  <a:srgbClr val="000000"/>
                </a:solidFill>
              </a:rPr>
              <a:t>TikTok</a:t>
            </a:r>
            <a:r>
              <a:rPr lang="lv-LV" sz="1800" b="0" i="0" u="none" strike="noStrike" baseline="0" dirty="0">
                <a:solidFill>
                  <a:srgbClr val="000000"/>
                </a:solidFill>
              </a:rPr>
              <a:t> utt.) – apraksta arī to (attiecīgi, ja ir virspusīgs plāns, tad kāpēc varētu būt tas, ja jau konkrētāk, tad apraksta arī pamatojumu mērķauditorijai, darbības plānu tīklā </a:t>
            </a:r>
            <a:r>
              <a:rPr lang="lv-LV" sz="1800" b="0" i="0" u="none" strike="noStrike" baseline="0" dirty="0" err="1">
                <a:solidFill>
                  <a:srgbClr val="000000"/>
                </a:solidFill>
              </a:rPr>
              <a:t>uc</a:t>
            </a:r>
            <a:r>
              <a:rPr lang="lv-LV" sz="1800" b="0" i="0" u="none" strike="noStrike" baseline="0" dirty="0">
                <a:solidFill>
                  <a:srgbClr val="000000"/>
                </a:solidFill>
              </a:rPr>
              <a:t>.)</a:t>
            </a:r>
          </a:p>
          <a:p>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23</a:t>
            </a:fld>
            <a:endParaRPr lang="en-GB"/>
          </a:p>
        </p:txBody>
      </p:sp>
    </p:spTree>
    <p:extLst>
      <p:ext uri="{BB962C8B-B14F-4D97-AF65-F5344CB8AC3E}">
        <p14:creationId xmlns:p14="http://schemas.microsoft.com/office/powerpoint/2010/main" val="2774173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r>
              <a:rPr lang="lv-LV" dirty="0"/>
              <a:t>Skaidri noteikta mērķauditorija – un kāpēc!</a:t>
            </a:r>
          </a:p>
          <a:p>
            <a:endParaRPr lang="lv-LV" dirty="0"/>
          </a:p>
          <a:p>
            <a:endParaRPr lang="lv-LV" dirty="0"/>
          </a:p>
          <a:p>
            <a:r>
              <a:rPr lang="lv-LV" dirty="0"/>
              <a:t>B2C – </a:t>
            </a:r>
            <a:r>
              <a:rPr lang="lv-LV" dirty="0" err="1"/>
              <a:t>business</a:t>
            </a:r>
            <a:r>
              <a:rPr lang="lv-LV" dirty="0"/>
              <a:t> to </a:t>
            </a:r>
            <a:r>
              <a:rPr lang="lv-LV" dirty="0" err="1"/>
              <a:t>customer</a:t>
            </a:r>
            <a:r>
              <a:rPr lang="lv-LV" dirty="0"/>
              <a:t> – ja produkts vajadzīgs patērētājam bez starpniekiem</a:t>
            </a:r>
          </a:p>
          <a:p>
            <a:r>
              <a:rPr lang="lv-LV" dirty="0"/>
              <a:t>B2B – </a:t>
            </a:r>
            <a:r>
              <a:rPr lang="lv-LV" dirty="0" err="1"/>
              <a:t>business</a:t>
            </a:r>
            <a:r>
              <a:rPr lang="lv-LV" dirty="0"/>
              <a:t> to </a:t>
            </a:r>
            <a:r>
              <a:rPr lang="lv-LV" dirty="0" err="1"/>
              <a:t>business</a:t>
            </a:r>
            <a:r>
              <a:rPr lang="lv-LV" dirty="0"/>
              <a:t> – ja produkts vajadzīgs, kā atbalsta produkts citam uzņēmumam</a:t>
            </a:r>
          </a:p>
          <a:p>
            <a:endParaRPr lang="lv-LV" dirty="0"/>
          </a:p>
          <a:p>
            <a:r>
              <a:rPr lang="lv-LV" dirty="0"/>
              <a:t>Tas ļaus skaidri noteikt arī reklāmas/sociālo mediju kampaņas provizorisko darbu.</a:t>
            </a:r>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25</a:t>
            </a:fld>
            <a:endParaRPr lang="en-GB"/>
          </a:p>
        </p:txBody>
      </p:sp>
    </p:spTree>
    <p:extLst>
      <p:ext uri="{BB962C8B-B14F-4D97-AF65-F5344CB8AC3E}">
        <p14:creationId xmlns:p14="http://schemas.microsoft.com/office/powerpoint/2010/main" val="3545852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err="1">
                <a:solidFill>
                  <a:srgbClr val="000000"/>
                </a:solidFill>
                <a:latin typeface="Calibri" panose="020F0502020204030204" pitchFamily="34" charset="0"/>
              </a:rPr>
              <a:t>Resursi</a:t>
            </a:r>
            <a:r>
              <a:rPr lang="en-US" sz="1800" b="0" i="0" u="none" strike="noStrike" baseline="0" dirty="0">
                <a:solidFill>
                  <a:srgbClr val="000000"/>
                </a:solidFill>
                <a:latin typeface="Calibri" panose="020F0502020204030204" pitchFamily="34" charset="0"/>
              </a:rPr>
              <a:t>, kurus </a:t>
            </a:r>
            <a:r>
              <a:rPr lang="en-US" sz="1800" b="0" i="0" u="none" strike="noStrike" baseline="0" dirty="0" err="1">
                <a:solidFill>
                  <a:srgbClr val="000000"/>
                </a:solidFill>
                <a:latin typeface="Calibri" panose="020F0502020204030204" pitchFamily="34" charset="0"/>
              </a:rPr>
              <a:t>izmanto</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vai</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izmantos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saimnieciskās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darbības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veikšanai</a:t>
            </a:r>
            <a:r>
              <a:rPr lang="en-US" sz="1800" b="0" i="0" u="none" strike="noStrike" baseline="0" dirty="0">
                <a:solidFill>
                  <a:srgbClr val="000000"/>
                </a:solidFill>
                <a:latin typeface="Calibri" panose="020F0502020204030204" pitchFamily="34" charset="0"/>
              </a:rPr>
              <a:t> KAS JAU IR JUMS PIEEJAMI (</a:t>
            </a:r>
            <a:r>
              <a:rPr lang="en-US" sz="1800" b="0" i="0" u="none" strike="noStrike" baseline="0" dirty="0" err="1">
                <a:solidFill>
                  <a:srgbClr val="000000"/>
                </a:solidFill>
                <a:latin typeface="Calibri" panose="020F0502020204030204" pitchFamily="34" charset="0"/>
              </a:rPr>
              <a:t>iekārtas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vai</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būvmateriālus</a:t>
            </a:r>
            <a:r>
              <a:rPr lang="en-US" sz="1800" b="0" i="0" u="none" strike="noStrike" baseline="0" dirty="0">
                <a:solidFill>
                  <a:srgbClr val="000000"/>
                </a:solidFill>
                <a:latin typeface="Calibri" panose="020F0502020204030204" pitchFamily="34" charset="0"/>
              </a:rPr>
              <a:t> kurus </a:t>
            </a:r>
            <a:r>
              <a:rPr lang="en-US" sz="1800" b="0" i="0" u="none" strike="noStrike" baseline="0" dirty="0" err="1">
                <a:solidFill>
                  <a:srgbClr val="000000"/>
                </a:solidFill>
                <a:latin typeface="Calibri" panose="020F0502020204030204" pitchFamily="34" charset="0"/>
              </a:rPr>
              <a:t>ir</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plānots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iegādāties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īstenojot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projektu</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būs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nepieciešams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norādīt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vēlāk</a:t>
            </a:r>
            <a:r>
              <a:rPr lang="en-US" sz="1800" b="0" i="0" u="none" strike="noStrike" baseline="0" dirty="0">
                <a:solidFill>
                  <a:srgbClr val="000000"/>
                </a:solidFill>
                <a:latin typeface="Calibri" panose="020F0502020204030204" pitchFamily="34" charset="0"/>
              </a:rPr>
              <a:t>) </a:t>
            </a:r>
            <a:endParaRPr lang="en-US" b="0" dirty="0"/>
          </a:p>
        </p:txBody>
      </p:sp>
      <p:sp>
        <p:nvSpPr>
          <p:cNvPr id="4" name="Slide Number Placeholder 3"/>
          <p:cNvSpPr>
            <a:spLocks noGrp="1"/>
          </p:cNvSpPr>
          <p:nvPr>
            <p:ph type="sldNum" sz="quarter" idx="5"/>
          </p:nvPr>
        </p:nvSpPr>
        <p:spPr/>
        <p:txBody>
          <a:bodyPr/>
          <a:lstStyle/>
          <a:p>
            <a:fld id="{C1568D0E-BA56-4333-A4CC-ED816F760539}" type="slidenum">
              <a:rPr lang="en-GB" smtClean="0"/>
              <a:t>26</a:t>
            </a:fld>
            <a:endParaRPr lang="en-GB"/>
          </a:p>
        </p:txBody>
      </p:sp>
    </p:spTree>
    <p:extLst>
      <p:ext uri="{BB962C8B-B14F-4D97-AF65-F5344CB8AC3E}">
        <p14:creationId xmlns:p14="http://schemas.microsoft.com/office/powerpoint/2010/main" val="952533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err="1">
                <a:solidFill>
                  <a:srgbClr val="000000"/>
                </a:solidFill>
                <a:latin typeface="Calibri" panose="020F0502020204030204" pitchFamily="34" charset="0"/>
              </a:rPr>
              <a:t>Aprakstiet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savu</a:t>
            </a:r>
            <a:r>
              <a:rPr lang="en-US" sz="1800" b="0" i="0" u="none" strike="noStrike" baseline="0" dirty="0">
                <a:solidFill>
                  <a:srgbClr val="000000"/>
                </a:solidFill>
                <a:latin typeface="Calibri" panose="020F0502020204030204" pitchFamily="34" charset="0"/>
              </a:rPr>
              <a:t> un </a:t>
            </a:r>
            <a:r>
              <a:rPr lang="en-US" sz="1800" b="0" i="0" u="none" strike="noStrike" baseline="0" dirty="0" err="1">
                <a:solidFill>
                  <a:srgbClr val="000000"/>
                </a:solidFill>
                <a:latin typeface="Calibri" panose="020F0502020204030204" pitchFamily="34" charset="0"/>
              </a:rPr>
              <a:t>esošo</a:t>
            </a:r>
            <a:r>
              <a:rPr lang="en-US" sz="1800" b="0" i="0" u="none" strike="noStrike" baseline="0" dirty="0">
                <a:solidFill>
                  <a:srgbClr val="000000"/>
                </a:solidFill>
                <a:latin typeface="Calibri" panose="020F0502020204030204" pitchFamily="34" charset="0"/>
              </a:rPr>
              <a:t>/</a:t>
            </a:r>
            <a:r>
              <a:rPr lang="en-US" sz="1800" b="0" i="0" u="none" strike="noStrike" baseline="0" dirty="0" err="1">
                <a:solidFill>
                  <a:srgbClr val="000000"/>
                </a:solidFill>
                <a:latin typeface="Calibri" panose="020F0502020204030204" pitchFamily="34" charset="0"/>
              </a:rPr>
              <a:t>plānoto</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darbinieku</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kompetenci</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norādītajā</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nozarē</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projektu</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realizācijā</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iepriekšējā</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darbībā</a:t>
            </a:r>
            <a:r>
              <a:rPr lang="en-US" sz="1800" b="0" i="0" u="none" strike="noStrike" baseline="0" dirty="0">
                <a:solidFill>
                  <a:srgbClr val="000000"/>
                </a:solidFill>
                <a:latin typeface="Calibri" panose="020F0502020204030204" pitchFamily="34" charset="0"/>
              </a:rPr>
              <a:t> </a:t>
            </a:r>
            <a:endParaRPr lang="en-US" i="0" dirty="0"/>
          </a:p>
        </p:txBody>
      </p:sp>
      <p:sp>
        <p:nvSpPr>
          <p:cNvPr id="4" name="Slide Number Placeholder 3"/>
          <p:cNvSpPr>
            <a:spLocks noGrp="1"/>
          </p:cNvSpPr>
          <p:nvPr>
            <p:ph type="sldNum" sz="quarter" idx="5"/>
          </p:nvPr>
        </p:nvSpPr>
        <p:spPr/>
        <p:txBody>
          <a:bodyPr/>
          <a:lstStyle/>
          <a:p>
            <a:fld id="{C1568D0E-BA56-4333-A4CC-ED816F760539}" type="slidenum">
              <a:rPr lang="en-GB" smtClean="0"/>
              <a:t>27</a:t>
            </a:fld>
            <a:endParaRPr lang="en-GB"/>
          </a:p>
        </p:txBody>
      </p:sp>
    </p:spTree>
    <p:extLst>
      <p:ext uri="{BB962C8B-B14F-4D97-AF65-F5344CB8AC3E}">
        <p14:creationId xmlns:p14="http://schemas.microsoft.com/office/powerpoint/2010/main" val="1102802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Calibri" panose="020F0502020204030204" pitchFamily="34" charset="0"/>
            </a:endParaRPr>
          </a:p>
          <a:p>
            <a:r>
              <a:rPr lang="es-ES" sz="1800" b="0" i="0" u="none" strike="noStrike" baseline="0" dirty="0">
                <a:solidFill>
                  <a:srgbClr val="000000"/>
                </a:solidFill>
                <a:latin typeface="Calibri" panose="020F0502020204030204" pitchFamily="34" charset="0"/>
              </a:rPr>
              <a:t>- </a:t>
            </a:r>
            <a:r>
              <a:rPr lang="es-ES" sz="1800" b="0" i="0" u="none" strike="noStrike" baseline="0" dirty="0" err="1">
                <a:solidFill>
                  <a:srgbClr val="000000"/>
                </a:solidFill>
                <a:latin typeface="Calibri" panose="020F0502020204030204" pitchFamily="34" charset="0"/>
              </a:rPr>
              <a:t>cik</a:t>
            </a:r>
            <a:r>
              <a:rPr lang="es-ES" sz="1800" b="0" i="0" u="none" strike="noStrike" baseline="0" dirty="0">
                <a:solidFill>
                  <a:srgbClr val="000000"/>
                </a:solidFill>
                <a:latin typeface="Calibri" panose="020F0502020204030204" pitchFamily="34" charset="0"/>
              </a:rPr>
              <a:t> un </a:t>
            </a:r>
            <a:r>
              <a:rPr lang="es-ES" sz="1800" b="0" i="0" u="none" strike="noStrike" baseline="0" dirty="0" err="1">
                <a:solidFill>
                  <a:srgbClr val="000000"/>
                </a:solidFill>
                <a:latin typeface="Calibri" panose="020F0502020204030204" pitchFamily="34" charset="0"/>
              </a:rPr>
              <a:t>kādas</a:t>
            </a:r>
            <a:r>
              <a:rPr lang="es-ES" sz="1800" b="0" i="0" u="none" strike="noStrike" baseline="0" dirty="0">
                <a:solidFill>
                  <a:srgbClr val="000000"/>
                </a:solidFill>
                <a:latin typeface="Calibri" panose="020F0502020204030204" pitchFamily="34" charset="0"/>
              </a:rPr>
              <a:t> </a:t>
            </a:r>
            <a:r>
              <a:rPr lang="es-ES" sz="1800" b="0" i="0" u="none" strike="noStrike" baseline="0" dirty="0" err="1">
                <a:solidFill>
                  <a:srgbClr val="000000"/>
                </a:solidFill>
                <a:latin typeface="Calibri" panose="020F0502020204030204" pitchFamily="34" charset="0"/>
              </a:rPr>
              <a:t>darba</a:t>
            </a:r>
            <a:r>
              <a:rPr lang="es-ES" sz="1800" b="0" i="0" u="none" strike="noStrike" baseline="0" dirty="0">
                <a:solidFill>
                  <a:srgbClr val="000000"/>
                </a:solidFill>
                <a:latin typeface="Calibri" panose="020F0502020204030204" pitchFamily="34" charset="0"/>
              </a:rPr>
              <a:t> </a:t>
            </a:r>
            <a:r>
              <a:rPr lang="es-ES" sz="1800" b="0" i="0" u="none" strike="noStrike" baseline="0" dirty="0" err="1">
                <a:solidFill>
                  <a:srgbClr val="000000"/>
                </a:solidFill>
                <a:latin typeface="Calibri" panose="020F0502020204030204" pitchFamily="34" charset="0"/>
              </a:rPr>
              <a:t>vietas</a:t>
            </a:r>
            <a:r>
              <a:rPr lang="es-ES" sz="1800" b="0" i="0" u="none" strike="noStrike" baseline="0" dirty="0">
                <a:solidFill>
                  <a:srgbClr val="000000"/>
                </a:solidFill>
                <a:latin typeface="Calibri" panose="020F0502020204030204" pitchFamily="34" charset="0"/>
              </a:rPr>
              <a:t> </a:t>
            </a:r>
            <a:r>
              <a:rPr lang="es-ES" sz="1800" b="0" i="0" u="none" strike="noStrike" baseline="0" dirty="0" err="1">
                <a:solidFill>
                  <a:srgbClr val="000000"/>
                </a:solidFill>
                <a:latin typeface="Calibri" panose="020F0502020204030204" pitchFamily="34" charset="0"/>
              </a:rPr>
              <a:t>tiks</a:t>
            </a:r>
            <a:r>
              <a:rPr lang="es-ES" sz="1800" b="0" i="0" u="none" strike="noStrike" baseline="0" dirty="0">
                <a:solidFill>
                  <a:srgbClr val="000000"/>
                </a:solidFill>
                <a:latin typeface="Calibri" panose="020F0502020204030204" pitchFamily="34" charset="0"/>
              </a:rPr>
              <a:t> </a:t>
            </a:r>
            <a:r>
              <a:rPr lang="es-ES" sz="1800" b="0" i="0" u="none" strike="noStrike" baseline="0" dirty="0" err="1">
                <a:solidFill>
                  <a:srgbClr val="000000"/>
                </a:solidFill>
                <a:latin typeface="Calibri" panose="020F0502020204030204" pitchFamily="34" charset="0"/>
              </a:rPr>
              <a:t>radītas</a:t>
            </a:r>
            <a:r>
              <a:rPr lang="es-E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Kāda</a:t>
            </a:r>
            <a:r>
              <a:rPr lang="en-US" sz="1800" b="0" i="0" u="none" strike="noStrike" baseline="0" dirty="0">
                <a:solidFill>
                  <a:srgbClr val="000000"/>
                </a:solidFill>
                <a:latin typeface="Calibri" panose="020F0502020204030204" pitchFamily="34" charset="0"/>
              </a:rPr>
              <a:t>/s </a:t>
            </a:r>
            <a:r>
              <a:rPr lang="en-US" sz="1800" b="0" i="0" u="none" strike="noStrike" baseline="0" dirty="0" err="1">
                <a:solidFill>
                  <a:srgbClr val="000000"/>
                </a:solidFill>
                <a:latin typeface="Calibri" panose="020F0502020204030204" pitchFamily="34" charset="0"/>
              </a:rPr>
              <a:t>slodzes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tiks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nodrošinātas</a:t>
            </a:r>
            <a:r>
              <a:rPr lang="en-US" sz="1800" b="0" i="0" u="none" strike="noStrike" baseline="0" dirty="0">
                <a:solidFill>
                  <a:srgbClr val="000000"/>
                </a:solidFill>
                <a:latin typeface="Calibri" panose="020F0502020204030204" pitchFamily="34" charset="0"/>
              </a:rPr>
              <a:t> </a:t>
            </a:r>
          </a:p>
          <a:p>
            <a:r>
              <a:rPr lang="pt-BR" sz="1800" b="0" i="0" u="none" strike="noStrike" baseline="0" dirty="0">
                <a:solidFill>
                  <a:srgbClr val="000000"/>
                </a:solidFill>
                <a:latin typeface="Calibri" panose="020F0502020204030204" pitchFamily="34" charset="0"/>
              </a:rPr>
              <a:t>- tiks saglabātas, vai tiks radītas jaunas darba vietas </a:t>
            </a:r>
          </a:p>
          <a:p>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kurā</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gadā</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tās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tiks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izveidotas</a:t>
            </a:r>
            <a:r>
              <a:rPr lang="en-US" sz="1800" b="0" i="0" u="none" strike="noStrike" baseline="0" dirty="0">
                <a:solidFill>
                  <a:srgbClr val="000000"/>
                </a:solidFill>
                <a:latin typeface="Calibri" panose="020F0502020204030204" pitchFamily="34" charset="0"/>
              </a:rPr>
              <a:t> </a:t>
            </a:r>
            <a:r>
              <a:rPr lang="en-US" sz="1800" b="0" i="1" u="none" strike="noStrike" baseline="0" dirty="0">
                <a:solidFill>
                  <a:srgbClr val="000000"/>
                </a:solidFill>
                <a:latin typeface="Calibri" panose="020F0502020204030204" pitchFamily="34" charset="0"/>
              </a:rPr>
              <a:t>(</a:t>
            </a:r>
            <a:r>
              <a:rPr lang="en-US" sz="1800" b="0" i="1" u="none" strike="noStrike" baseline="0" dirty="0" err="1">
                <a:solidFill>
                  <a:srgbClr val="000000"/>
                </a:solidFill>
                <a:latin typeface="Calibri" panose="020F0502020204030204" pitchFamily="34" charset="0"/>
              </a:rPr>
              <a:t>Apstiprināšanas</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gadījumā</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norādītā</a:t>
            </a:r>
            <a:r>
              <a:rPr lang="en-US" sz="1800" b="0" i="1" u="none" strike="noStrike" baseline="0" dirty="0">
                <a:solidFill>
                  <a:srgbClr val="000000"/>
                </a:solidFill>
                <a:latin typeface="Calibri" panose="020F0502020204030204" pitchFamily="34" charset="0"/>
              </a:rPr>
              <a:t> gada </a:t>
            </a:r>
            <a:r>
              <a:rPr lang="en-US" sz="1800" b="0" i="1" u="none" strike="noStrike" baseline="0" dirty="0" err="1">
                <a:solidFill>
                  <a:srgbClr val="000000"/>
                </a:solidFill>
                <a:latin typeface="Calibri" panose="020F0502020204030204" pitchFamily="34" charset="0"/>
              </a:rPr>
              <a:t>atskaitei</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tiks</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pieprasīts</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iesniegt</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darba</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līguma</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kopiju</a:t>
            </a:r>
            <a:r>
              <a:rPr lang="en-US" sz="1800" b="0" i="1" u="none" strike="noStrike" baseline="0" dirty="0">
                <a:solidFill>
                  <a:srgbClr val="000000"/>
                </a:solidFill>
                <a:latin typeface="Calibri" panose="020F0502020204030204" pitchFamily="34" charset="0"/>
              </a:rPr>
              <a:t>) </a:t>
            </a:r>
            <a:endParaRPr lang="lv-LV" sz="1800" b="0" i="1"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Darba</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vietu</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izveide</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tiks</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kontrolēta</a:t>
            </a:r>
            <a:r>
              <a:rPr lang="en-US" sz="1800" b="0" i="1" u="none" strike="noStrike" baseline="0" dirty="0">
                <a:solidFill>
                  <a:srgbClr val="000000"/>
                </a:solidFill>
                <a:latin typeface="Calibri" panose="020F0502020204030204" pitchFamily="34" charset="0"/>
              </a:rPr>
              <a:t> un </a:t>
            </a:r>
            <a:r>
              <a:rPr lang="en-US" sz="1800" b="0" i="1" u="none" strike="noStrike" baseline="0" dirty="0" err="1">
                <a:solidFill>
                  <a:srgbClr val="000000"/>
                </a:solidFill>
                <a:latin typeface="Calibri" panose="020F0502020204030204" pitchFamily="34" charset="0"/>
              </a:rPr>
              <a:t>plānotā</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neizpilde</a:t>
            </a:r>
            <a:r>
              <a:rPr lang="en-US" sz="1800" b="0" i="1" u="none" strike="noStrike" baseline="0" dirty="0">
                <a:solidFill>
                  <a:srgbClr val="000000"/>
                </a:solidFill>
                <a:latin typeface="Calibri" panose="020F0502020204030204" pitchFamily="34" charset="0"/>
              </a:rPr>
              <a:t> var </a:t>
            </a:r>
            <a:r>
              <a:rPr lang="en-US" sz="1800" b="0" i="1" u="none" strike="noStrike" baseline="0" dirty="0" err="1">
                <a:solidFill>
                  <a:srgbClr val="000000"/>
                </a:solidFill>
                <a:latin typeface="Calibri" panose="020F0502020204030204" pitchFamily="34" charset="0"/>
              </a:rPr>
              <a:t>radīt</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finansējuma</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atgriešanas</a:t>
            </a:r>
            <a:r>
              <a:rPr lang="en-US" sz="1800" b="0" i="1" u="none" strike="noStrike" baseline="0" dirty="0">
                <a:solidFill>
                  <a:srgbClr val="000000"/>
                </a:solidFill>
                <a:latin typeface="Calibri" panose="020F0502020204030204" pitchFamily="34" charset="0"/>
              </a:rPr>
              <a:t> un </a:t>
            </a:r>
            <a:r>
              <a:rPr lang="en-US" sz="1800" b="0" i="1" u="none" strike="noStrike" baseline="0" dirty="0" err="1">
                <a:solidFill>
                  <a:srgbClr val="000000"/>
                </a:solidFill>
                <a:latin typeface="Calibri" panose="020F0502020204030204" pitchFamily="34" charset="0"/>
              </a:rPr>
              <a:t>vai</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samazināšanas</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sekas</a:t>
            </a:r>
            <a:r>
              <a:rPr lang="en-US" sz="1800" b="0" i="1" u="none" strike="noStrike" baseline="0" dirty="0">
                <a:solidFill>
                  <a:srgbClr val="000000"/>
                </a:solidFill>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28</a:t>
            </a:fld>
            <a:endParaRPr lang="en-GB"/>
          </a:p>
        </p:txBody>
      </p:sp>
    </p:spTree>
    <p:extLst>
      <p:ext uri="{BB962C8B-B14F-4D97-AF65-F5344CB8AC3E}">
        <p14:creationId xmlns:p14="http://schemas.microsoft.com/office/powerpoint/2010/main" val="4082631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800" b="0" i="1" u="none" strike="noStrike" baseline="0" dirty="0">
                <a:solidFill>
                  <a:srgbClr val="000000"/>
                </a:solidFill>
                <a:latin typeface="Calibri" panose="020F0502020204030204" pitchFamily="34" charset="0"/>
              </a:rPr>
              <a:t>Šī sadaļa tiek aizpildīta tikai gadījumā, ja projekta īstenošanai nepieciešami papildus resursi, piemēram, plānota papildus nekustamā īpašuma, transporta vienību iegāde vai noma u.tml.. </a:t>
            </a:r>
          </a:p>
          <a:p>
            <a:endParaRPr lang="lv-LV" sz="1800" b="0" i="1" u="none" strike="noStrike" baseline="0" dirty="0">
              <a:solidFill>
                <a:srgbClr val="000000"/>
              </a:solidFill>
              <a:latin typeface="Calibri" panose="020F0502020204030204" pitchFamily="34" charset="0"/>
            </a:endParaRPr>
          </a:p>
          <a:p>
            <a:r>
              <a:rPr lang="lv-LV" sz="1800" b="0" i="1" u="none" strike="noStrike" baseline="0" dirty="0">
                <a:solidFill>
                  <a:srgbClr val="000000"/>
                </a:solidFill>
                <a:latin typeface="Calibri" panose="020F0502020204030204" pitchFamily="34" charset="0"/>
              </a:rPr>
              <a:t>Par zemes nomu (arī no paziņām vai </a:t>
            </a:r>
            <a:r>
              <a:rPr lang="lv-LV" sz="1800" b="0" i="1" u="none" strike="noStrike" baseline="0" dirty="0" err="1">
                <a:solidFill>
                  <a:srgbClr val="000000"/>
                </a:solidFill>
                <a:latin typeface="Calibri" panose="020F0502020204030204" pitchFamily="34" charset="0"/>
              </a:rPr>
              <a:t>bezatlīdzībā</a:t>
            </a:r>
            <a:r>
              <a:rPr lang="lv-LV" sz="1800" b="0" i="1" u="none" strike="noStrike" baseline="0" dirty="0">
                <a:solidFill>
                  <a:srgbClr val="000000"/>
                </a:solidFill>
                <a:latin typeface="Calibri" panose="020F0502020204030204" pitchFamily="34" charset="0"/>
              </a:rPr>
              <a:t>), jāiesniedz nodomu protokols, kur apraksta no kā, uz kādiem noteikumiem tiks ņemta zeme, iekārtas u.c.</a:t>
            </a:r>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29</a:t>
            </a:fld>
            <a:endParaRPr lang="en-GB"/>
          </a:p>
        </p:txBody>
      </p:sp>
    </p:spTree>
    <p:extLst>
      <p:ext uri="{BB962C8B-B14F-4D97-AF65-F5344CB8AC3E}">
        <p14:creationId xmlns:p14="http://schemas.microsoft.com/office/powerpoint/2010/main" val="1620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err="1">
                <a:solidFill>
                  <a:srgbClr val="000000"/>
                </a:solidFill>
                <a:latin typeface="Calibri" panose="020F0502020204030204" pitchFamily="34" charset="0"/>
              </a:rPr>
              <a:t>Aprakstiet</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projektā</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plānoto</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preču</a:t>
            </a:r>
            <a:r>
              <a:rPr lang="en-US" sz="1800" b="0" i="1" u="none" strike="noStrike" baseline="0" dirty="0">
                <a:solidFill>
                  <a:srgbClr val="000000"/>
                </a:solidFill>
                <a:latin typeface="Calibri" panose="020F0502020204030204" pitchFamily="34" charset="0"/>
              </a:rPr>
              <a:t>/</a:t>
            </a:r>
            <a:r>
              <a:rPr lang="en-US" sz="1800" b="0" i="1" u="none" strike="noStrike" baseline="0" dirty="0" err="1">
                <a:solidFill>
                  <a:srgbClr val="000000"/>
                </a:solidFill>
                <a:latin typeface="Calibri" panose="020F0502020204030204" pitchFamily="34" charset="0"/>
              </a:rPr>
              <a:t>pakalpojumu</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piegādātāju</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izvēles</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pamatprincipus</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cenu</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aptaujas</a:t>
            </a:r>
            <a:r>
              <a:rPr lang="en-US" sz="1800" b="0" i="1" u="none" strike="noStrike" baseline="0" dirty="0">
                <a:solidFill>
                  <a:srgbClr val="000000"/>
                </a:solidFill>
                <a:latin typeface="Calibri" panose="020F0502020204030204" pitchFamily="34" charset="0"/>
              </a:rPr>
              <a:t> </a:t>
            </a:r>
            <a:r>
              <a:rPr lang="en-US" sz="1800" b="0" i="1" u="none" strike="noStrike" baseline="0" dirty="0" err="1">
                <a:solidFill>
                  <a:srgbClr val="000000"/>
                </a:solidFill>
                <a:latin typeface="Calibri" panose="020F0502020204030204" pitchFamily="34" charset="0"/>
              </a:rPr>
              <a:t>rezultātus</a:t>
            </a:r>
            <a:r>
              <a:rPr lang="en-US" sz="1800" b="0" i="1" u="none" strike="noStrike" baseline="0" dirty="0">
                <a:solidFill>
                  <a:srgbClr val="000000"/>
                </a:solidFill>
                <a:latin typeface="Calibri" panose="020F0502020204030204" pitchFamily="34" charset="0"/>
              </a:rPr>
              <a:t>: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Bijusi</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iepriekšēja</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veiksmīga</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sadarbība</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Labas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atsauksmes</a:t>
            </a:r>
            <a:r>
              <a:rPr lang="en-US" sz="1800" b="0" i="0" u="none" strike="noStrike" baseline="0" dirty="0">
                <a:solidFill>
                  <a:srgbClr val="000000"/>
                </a:solidFill>
                <a:latin typeface="Calibri" panose="020F0502020204030204" pitchFamily="34" charset="0"/>
              </a:rPr>
              <a:t> </a:t>
            </a:r>
          </a:p>
          <a:p>
            <a:r>
              <a:rPr lang="pt-BR" sz="1800" b="0" i="0" u="none" strike="noStrike" baseline="0" dirty="0">
                <a:solidFill>
                  <a:srgbClr val="000000"/>
                </a:solidFill>
                <a:latin typeface="Calibri" panose="020F0502020204030204" pitchFamily="34" charset="0"/>
              </a:rPr>
              <a:t>- Cena ir samērojama ar kvalitāti </a:t>
            </a:r>
          </a:p>
          <a:p>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Ātra</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piegāde</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Jauns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perspektīvs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piegādātājs</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Ilgus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gadus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darba</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tirgū</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pieredzējis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piegādātājs</a:t>
            </a:r>
            <a:r>
              <a:rPr lang="en-US" sz="1800" b="0" i="0" u="none" strike="noStrike" baseline="0" dirty="0">
                <a:solidFill>
                  <a:srgbClr val="000000"/>
                </a:solidFill>
                <a:latin typeface="Calibri" panose="020F0502020204030204" pitchFamily="34" charset="0"/>
              </a:rPr>
              <a:t> - </a:t>
            </a:r>
            <a:r>
              <a:rPr lang="en-US" sz="1800" b="0" i="0" u="none" strike="noStrike" baseline="0" dirty="0" err="1">
                <a:solidFill>
                  <a:srgbClr val="000000"/>
                </a:solidFill>
                <a:latin typeface="Calibri" panose="020F0502020204030204" pitchFamily="34" charset="0"/>
              </a:rPr>
              <a:t>u.tml</a:t>
            </a:r>
            <a:r>
              <a:rPr lang="en-US" sz="1800" b="0" i="0" u="none" strike="noStrike" baseline="0" dirty="0">
                <a:solidFill>
                  <a:srgbClr val="000000"/>
                </a:solidFill>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30</a:t>
            </a:fld>
            <a:endParaRPr lang="en-GB"/>
          </a:p>
        </p:txBody>
      </p:sp>
    </p:spTree>
    <p:extLst>
      <p:ext uri="{BB962C8B-B14F-4D97-AF65-F5344CB8AC3E}">
        <p14:creationId xmlns:p14="http://schemas.microsoft.com/office/powerpoint/2010/main" val="3067997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u="none" strike="noStrike" baseline="0" dirty="0" err="1">
                <a:solidFill>
                  <a:srgbClr val="000000"/>
                </a:solidFill>
                <a:latin typeface="Calibri" panose="020F0502020204030204" pitchFamily="34" charset="0"/>
              </a:rPr>
              <a:t>Risku</a:t>
            </a:r>
            <a:r>
              <a:rPr lang="en-US" sz="1800" b="1" i="1" u="none" strike="noStrike" baseline="0" dirty="0">
                <a:solidFill>
                  <a:srgbClr val="000000"/>
                </a:solidFill>
                <a:latin typeface="Calibri" panose="020F0502020204030204" pitchFamily="34" charset="0"/>
              </a:rPr>
              <a:t> </a:t>
            </a:r>
            <a:r>
              <a:rPr lang="en-US" sz="1800" b="1" i="1" u="none" strike="noStrike" baseline="0" dirty="0" err="1">
                <a:solidFill>
                  <a:srgbClr val="000000"/>
                </a:solidFill>
                <a:latin typeface="Calibri" panose="020F0502020204030204" pitchFamily="34" charset="0"/>
              </a:rPr>
              <a:t>piemēri</a:t>
            </a:r>
            <a:r>
              <a:rPr lang="en-US" sz="1800" b="1" i="1" u="none" strike="noStrike" baseline="0" dirty="0">
                <a:solidFill>
                  <a:srgbClr val="000000"/>
                </a:solidFill>
                <a:latin typeface="Calibri" panose="020F0502020204030204" pitchFamily="34" charset="0"/>
              </a:rPr>
              <a:t>: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Ražošanas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iekārtu</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tehniskas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neatbilstības</a:t>
            </a:r>
            <a:r>
              <a:rPr lang="en-US" sz="1800" b="0" i="0" u="none" strike="noStrike" baseline="0" dirty="0">
                <a:solidFill>
                  <a:srgbClr val="000000"/>
                </a:solidFill>
                <a:latin typeface="WNKKMB+ArialMT"/>
              </a:rPr>
              <a:t> </a:t>
            </a: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Infrastruktūras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problēmas</a:t>
            </a:r>
            <a:r>
              <a:rPr lang="en-US" sz="1800" b="0" i="0" u="none" strike="noStrike" baseline="0" dirty="0">
                <a:solidFill>
                  <a:srgbClr val="000000"/>
                </a:solidFill>
                <a:latin typeface="WNKKMB+ArialMT"/>
              </a:rPr>
              <a:t> </a:t>
            </a: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Lēni</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apgrozījuma</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pieauguma</a:t>
            </a:r>
            <a:r>
              <a:rPr lang="en-US" sz="1800" b="0" i="0" u="none" strike="noStrike" baseline="0" dirty="0">
                <a:solidFill>
                  <a:srgbClr val="000000"/>
                </a:solidFill>
                <a:latin typeface="WNKKMB+ArialMT"/>
              </a:rPr>
              <a:t> tempi </a:t>
            </a: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Kvalificētu</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darbinieku</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trūkums</a:t>
            </a:r>
            <a:r>
              <a:rPr lang="en-US" sz="1800" b="0" i="0" u="none" strike="noStrike" baseline="0" dirty="0">
                <a:solidFill>
                  <a:srgbClr val="000000"/>
                </a:solidFill>
                <a:latin typeface="WNKKMB+ArialMT"/>
              </a:rPr>
              <a:t> </a:t>
            </a: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Neefektīva</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cilvēkresursu</a:t>
            </a:r>
            <a:r>
              <a:rPr lang="en-US" sz="1800" b="0" i="0" u="none" strike="noStrike" baseline="0" dirty="0">
                <a:solidFill>
                  <a:srgbClr val="000000"/>
                </a:solidFill>
                <a:latin typeface="WNKKMB+ArialMT"/>
              </a:rPr>
              <a:t>/</a:t>
            </a:r>
            <a:r>
              <a:rPr lang="en-US" sz="1800" b="0" i="0" u="none" strike="noStrike" baseline="0" dirty="0" err="1">
                <a:solidFill>
                  <a:srgbClr val="000000"/>
                </a:solidFill>
                <a:latin typeface="WNKKMB+ArialMT"/>
              </a:rPr>
              <a:t>procesu</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vadīšana</a:t>
            </a:r>
            <a:r>
              <a:rPr lang="en-US" sz="1800" b="0" i="0" u="none" strike="noStrike" baseline="0" dirty="0">
                <a:solidFill>
                  <a:srgbClr val="000000"/>
                </a:solidFill>
                <a:latin typeface="WNKKMB+ArialMT"/>
              </a:rPr>
              <a:t> </a:t>
            </a: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Calibri" panose="020F0502020204030204" pitchFamily="34" charset="0"/>
              </a:rPr>
              <a:t>Neatbilstoša</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preču</a:t>
            </a:r>
            <a:r>
              <a:rPr lang="en-US" sz="1800" b="0" i="0" u="none" strike="noStrike" baseline="0" dirty="0">
                <a:solidFill>
                  <a:srgbClr val="000000"/>
                </a:solidFill>
                <a:latin typeface="Calibri" panose="020F0502020204030204" pitchFamily="34" charset="0"/>
              </a:rPr>
              <a:t>/</a:t>
            </a:r>
            <a:r>
              <a:rPr lang="en-US" sz="1800" b="0" i="0" u="none" strike="noStrike" baseline="0" dirty="0" err="1">
                <a:solidFill>
                  <a:srgbClr val="000000"/>
                </a:solidFill>
                <a:latin typeface="Calibri" panose="020F0502020204030204" pitchFamily="34" charset="0"/>
              </a:rPr>
              <a:t>pakalpojumu</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kvalitāte</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Sadarbības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partneru</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nekorekta</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rīcība</a:t>
            </a:r>
            <a:r>
              <a:rPr lang="en-US" sz="1800" b="0" i="0" u="none" strike="noStrike" baseline="0" dirty="0">
                <a:solidFill>
                  <a:srgbClr val="000000"/>
                </a:solidFill>
                <a:latin typeface="WNKKMB+ArialMT"/>
              </a:rPr>
              <a:t> </a:t>
            </a: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Kontroles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iestāžu</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darbība</a:t>
            </a:r>
            <a:r>
              <a:rPr lang="en-US" sz="1800" b="0" i="0" u="none" strike="noStrike" baseline="0" dirty="0">
                <a:solidFill>
                  <a:srgbClr val="000000"/>
                </a:solidFill>
                <a:latin typeface="WNKKMB+ArialMT"/>
              </a:rPr>
              <a:t> </a:t>
            </a:r>
          </a:p>
          <a:p>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Grūtības</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saistību</a:t>
            </a:r>
            <a:r>
              <a:rPr lang="en-US" sz="1800" b="0" i="0" u="none" strike="noStrike" baseline="0" dirty="0">
                <a:solidFill>
                  <a:srgbClr val="000000"/>
                </a:solidFill>
                <a:latin typeface="WNKKMB+ArialMT"/>
              </a:rPr>
              <a:t> </a:t>
            </a:r>
            <a:r>
              <a:rPr lang="en-US" sz="1800" b="0" i="0" u="none" strike="noStrike" baseline="0" dirty="0" err="1">
                <a:solidFill>
                  <a:srgbClr val="000000"/>
                </a:solidFill>
                <a:latin typeface="WNKKMB+ArialMT"/>
              </a:rPr>
              <a:t>izpildē</a:t>
            </a:r>
            <a:r>
              <a:rPr lang="en-US" sz="1800" b="0" i="0" u="none" strike="noStrike" baseline="0" dirty="0">
                <a:solidFill>
                  <a:srgbClr val="000000"/>
                </a:solidFill>
                <a:latin typeface="WNKKMB+ArialMT"/>
              </a:rPr>
              <a:t> </a:t>
            </a:r>
          </a:p>
          <a:p>
            <a:r>
              <a:rPr lang="en-US" sz="1800" b="0" i="0" u="none" strike="noStrike" baseline="0" dirty="0">
                <a:solidFill>
                  <a:srgbClr val="000000"/>
                </a:solidFill>
                <a:latin typeface="WNKKMB+ArialMT"/>
              </a:rPr>
              <a:t>• Vides </a:t>
            </a:r>
            <a:r>
              <a:rPr lang="en-US" sz="1800" b="0" i="0" u="none" strike="noStrike" baseline="0" dirty="0" err="1">
                <a:solidFill>
                  <a:srgbClr val="000000"/>
                </a:solidFill>
                <a:latin typeface="WNKKMB+ArialMT"/>
              </a:rPr>
              <a:t>riski</a:t>
            </a:r>
            <a:r>
              <a:rPr lang="en-US" sz="1800" b="0" i="0" u="none" strike="noStrike" baseline="0" dirty="0">
                <a:solidFill>
                  <a:srgbClr val="000000"/>
                </a:solidFill>
                <a:latin typeface="WNKKMB+ArialMT"/>
              </a:rPr>
              <a:t> </a:t>
            </a:r>
            <a:endParaRPr lang="lv-LV" sz="1800" b="0" i="0" u="none" strike="noStrike" baseline="0" dirty="0">
              <a:solidFill>
                <a:srgbClr val="000000"/>
              </a:solidFill>
              <a:latin typeface="WNKKMB+ArialMT"/>
            </a:endParaRPr>
          </a:p>
          <a:p>
            <a:endParaRPr lang="lv-LV" sz="1800" b="0" i="0" u="none" strike="noStrike" baseline="0" dirty="0">
              <a:solidFill>
                <a:srgbClr val="000000"/>
              </a:solidFill>
              <a:latin typeface="WNKKMB+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u="none" strike="noStrike" baseline="0" dirty="0" err="1">
                <a:solidFill>
                  <a:srgbClr val="000000"/>
                </a:solidFill>
                <a:latin typeface="Calibri" panose="020F0502020204030204" pitchFamily="34" charset="0"/>
              </a:rPr>
              <a:t>Pasākumu</a:t>
            </a:r>
            <a:r>
              <a:rPr lang="en-US" sz="1800" b="1" i="1" u="none" strike="noStrike" baseline="0" dirty="0">
                <a:solidFill>
                  <a:srgbClr val="000000"/>
                </a:solidFill>
                <a:latin typeface="Calibri" panose="020F0502020204030204" pitchFamily="34" charset="0"/>
              </a:rPr>
              <a:t> </a:t>
            </a:r>
            <a:r>
              <a:rPr lang="en-US" sz="1800" b="1" i="1" u="none" strike="noStrike" baseline="0" dirty="0" err="1">
                <a:solidFill>
                  <a:srgbClr val="000000"/>
                </a:solidFill>
                <a:latin typeface="Calibri" panose="020F0502020204030204" pitchFamily="34" charset="0"/>
              </a:rPr>
              <a:t>piemēri</a:t>
            </a:r>
            <a:r>
              <a:rPr lang="en-US" sz="1800" b="1" i="1" u="none" strike="noStrike" baseline="0" dirty="0">
                <a:solidFill>
                  <a:srgbClr val="000000"/>
                </a:solidFill>
                <a:latin typeface="Calibri" panose="020F0502020204030204" pitchFamily="34" charset="0"/>
              </a:rPr>
              <a:t>, kas </a:t>
            </a:r>
            <a:r>
              <a:rPr lang="en-US" sz="1800" b="1" i="1" u="none" strike="noStrike" baseline="0" dirty="0" err="1">
                <a:solidFill>
                  <a:srgbClr val="000000"/>
                </a:solidFill>
                <a:latin typeface="Calibri" panose="020F0502020204030204" pitchFamily="34" charset="0"/>
              </a:rPr>
              <a:t>varētu</a:t>
            </a:r>
            <a:r>
              <a:rPr lang="en-US" sz="1800" b="1" i="1" u="none" strike="noStrike" baseline="0" dirty="0">
                <a:solidFill>
                  <a:srgbClr val="000000"/>
                </a:solidFill>
                <a:latin typeface="Calibri" panose="020F0502020204030204" pitchFamily="34" charset="0"/>
              </a:rPr>
              <a:t> </a:t>
            </a:r>
            <a:r>
              <a:rPr lang="en-US" sz="1800" b="1" i="1" u="none" strike="noStrike" baseline="0" dirty="0" err="1">
                <a:solidFill>
                  <a:srgbClr val="000000"/>
                </a:solidFill>
                <a:latin typeface="Calibri" panose="020F0502020204030204" pitchFamily="34" charset="0"/>
              </a:rPr>
              <a:t>samazināt</a:t>
            </a:r>
            <a:r>
              <a:rPr lang="en-US" sz="1800" b="1" i="1" u="none" strike="noStrike" baseline="0" dirty="0">
                <a:solidFill>
                  <a:srgbClr val="000000"/>
                </a:solidFill>
                <a:latin typeface="Calibri" panose="020F0502020204030204" pitchFamily="34" charset="0"/>
              </a:rPr>
              <a:t> </a:t>
            </a:r>
            <a:r>
              <a:rPr lang="en-US" sz="1800" b="1" i="1" u="none" strike="noStrike" baseline="0" dirty="0" err="1">
                <a:solidFill>
                  <a:srgbClr val="000000"/>
                </a:solidFill>
                <a:latin typeface="Calibri" panose="020F0502020204030204" pitchFamily="34" charset="0"/>
              </a:rPr>
              <a:t>riska</a:t>
            </a:r>
            <a:r>
              <a:rPr lang="en-US" sz="1800" b="1" i="1" u="none" strike="noStrike" baseline="0" dirty="0">
                <a:solidFill>
                  <a:srgbClr val="000000"/>
                </a:solidFill>
                <a:latin typeface="Calibri" panose="020F0502020204030204" pitchFamily="34" charset="0"/>
              </a:rPr>
              <a:t> </a:t>
            </a:r>
            <a:r>
              <a:rPr lang="en-US" sz="1800" b="1" i="1" u="none" strike="noStrike" baseline="0" dirty="0" err="1">
                <a:solidFill>
                  <a:srgbClr val="000000"/>
                </a:solidFill>
                <a:latin typeface="Calibri" panose="020F0502020204030204" pitchFamily="34" charset="0"/>
              </a:rPr>
              <a:t>iespējamo</a:t>
            </a:r>
            <a:r>
              <a:rPr lang="en-US" sz="1800" b="1" i="1" u="none" strike="noStrike" baseline="0" dirty="0">
                <a:solidFill>
                  <a:srgbClr val="000000"/>
                </a:solidFill>
                <a:latin typeface="Calibri" panose="020F0502020204030204" pitchFamily="34" charset="0"/>
              </a:rPr>
              <a:t> </a:t>
            </a:r>
            <a:r>
              <a:rPr lang="en-US" sz="1800" b="1" i="1" u="none" strike="noStrike" baseline="0" dirty="0" err="1">
                <a:solidFill>
                  <a:srgbClr val="000000"/>
                </a:solidFill>
                <a:latin typeface="Calibri" panose="020F0502020204030204" pitchFamily="34" charset="0"/>
              </a:rPr>
              <a:t>ietekmi</a:t>
            </a:r>
            <a:r>
              <a:rPr lang="en-US" sz="1800" b="1" i="1" u="none" strike="noStrike" baseline="0" dirty="0">
                <a:solidFill>
                  <a:srgbClr val="000000"/>
                </a:solidFill>
                <a:latin typeface="Calibri" panose="020F0502020204030204" pitchFamily="34" charset="0"/>
              </a:rPr>
              <a:t>: </a:t>
            </a:r>
            <a:endParaRPr lang="en-US" sz="1800" b="0" i="0" u="none" strike="noStrike" baseline="0" dirty="0">
              <a:solidFill>
                <a:srgbClr val="000000"/>
              </a:solidFill>
              <a:latin typeface="WNKKMB+ArialMT"/>
            </a:endParaRPr>
          </a:p>
          <a:p>
            <a:r>
              <a:rPr lang="lv-LV" sz="1800" b="0" i="0" u="none" strike="noStrike" baseline="0" dirty="0">
                <a:solidFill>
                  <a:srgbClr val="000000"/>
                </a:solidFill>
                <a:latin typeface="Wingdings" panose="05000000000000000000" pitchFamily="2" charset="2"/>
              </a:rPr>
              <a:t>• veikt detalizētu plānošanu, lai nodrošinātu precīzākus aprēķinus </a:t>
            </a:r>
          </a:p>
          <a:p>
            <a:r>
              <a:rPr lang="lv-LV" sz="1800" b="0" i="0" u="none" strike="noStrike" baseline="0" dirty="0">
                <a:solidFill>
                  <a:srgbClr val="000000"/>
                </a:solidFill>
                <a:latin typeface="Wingdings" panose="05000000000000000000" pitchFamily="2" charset="2"/>
              </a:rPr>
              <a:t>• </a:t>
            </a:r>
            <a:r>
              <a:rPr lang="lv-LV" sz="1800" b="0" i="0" u="none" strike="noStrike" baseline="0" dirty="0">
                <a:solidFill>
                  <a:srgbClr val="000000"/>
                </a:solidFill>
                <a:latin typeface="Calibri" panose="020F0502020204030204" pitchFamily="34" charset="0"/>
              </a:rPr>
              <a:t>paredzēt alternatīvas rīcības, lai sasniegtu to pašu gala rezultātu atšķirīgā veidā (t.i. vismaz viena no iespējām varētu sasniegt vēlamo rezultātu, kaut arī otra cieš neveiksmi, piemēram, saražotās produkcijas realizācija, izmantojot citu noieta kanālu</a:t>
            </a:r>
            <a:r>
              <a:rPr lang="lv-LV" sz="1800" b="0" i="1" u="none" strike="noStrike" baseline="0" dirty="0">
                <a:solidFill>
                  <a:srgbClr val="000000"/>
                </a:solidFill>
                <a:latin typeface="Calibri" panose="020F0502020204030204" pitchFamily="34" charset="0"/>
              </a:rPr>
              <a:t>) </a:t>
            </a:r>
            <a:endParaRPr lang="lv-LV" sz="1800" b="0" i="0" u="none" strike="noStrike" baseline="0" dirty="0">
              <a:solidFill>
                <a:srgbClr val="000000"/>
              </a:solidFill>
              <a:latin typeface="Wingdings" panose="05000000000000000000" pitchFamily="2" charset="2"/>
            </a:endParaRPr>
          </a:p>
          <a:p>
            <a:r>
              <a:rPr lang="lv-LV" sz="1800" b="0" i="0" u="none" strike="noStrike" baseline="0" dirty="0">
                <a:solidFill>
                  <a:srgbClr val="000000"/>
                </a:solidFill>
                <a:latin typeface="Wingdings" panose="05000000000000000000" pitchFamily="2" charset="2"/>
              </a:rPr>
              <a:t>•</a:t>
            </a:r>
            <a:r>
              <a:rPr lang="en-US" sz="1800" b="0" i="0" u="none" strike="noStrike" baseline="0" dirty="0">
                <a:solidFill>
                  <a:srgbClr val="000000"/>
                </a:solidFill>
                <a:latin typeface="Wingdings" panose="05000000000000000000" pitchFamily="2" charset="2"/>
              </a:rPr>
              <a:t> </a:t>
            </a:r>
            <a:r>
              <a:rPr lang="en-US" sz="1800" b="0" i="0" u="none" strike="noStrike" baseline="0" dirty="0" err="1">
                <a:solidFill>
                  <a:srgbClr val="000000"/>
                </a:solidFill>
                <a:latin typeface="Calibri" panose="020F0502020204030204" pitchFamily="34" charset="0"/>
              </a:rPr>
              <a:t>paredzēt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lielāku</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resursu</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apjoma</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izlietojumu</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konkrēta</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pasākuma</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īstenošanai</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kura</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izpilde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varētu</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būt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apdraudēta</a:t>
            </a:r>
            <a:r>
              <a:rPr lang="en-US" sz="1800" b="0" i="0" u="none" strike="noStrike" baseline="0" dirty="0">
                <a:solidFill>
                  <a:srgbClr val="000000"/>
                </a:solidFill>
                <a:latin typeface="Calibri" panose="020F0502020204030204" pitchFamily="34" charset="0"/>
              </a:rPr>
              <a:t> </a:t>
            </a:r>
            <a:endParaRPr lang="en-US" sz="1800" b="0" i="0" u="none" strike="noStrike" baseline="0" dirty="0">
              <a:solidFill>
                <a:srgbClr val="000000"/>
              </a:solidFill>
              <a:latin typeface="Wingdings" panose="05000000000000000000" pitchFamily="2" charset="2"/>
            </a:endParaRPr>
          </a:p>
          <a:p>
            <a:r>
              <a:rPr lang="lv-LV" sz="1800" b="0" i="0" u="none" strike="noStrike" baseline="0" dirty="0">
                <a:solidFill>
                  <a:srgbClr val="000000"/>
                </a:solidFill>
                <a:latin typeface="Wingdings" panose="05000000000000000000" pitchFamily="2" charset="2"/>
              </a:rPr>
              <a:t>•</a:t>
            </a:r>
            <a:r>
              <a:rPr lang="en-US" sz="1800" b="0" i="0" u="none" strike="noStrike" baseline="0" dirty="0">
                <a:solidFill>
                  <a:srgbClr val="000000"/>
                </a:solidFill>
                <a:latin typeface="Wingdings" panose="05000000000000000000" pitchFamily="2" charset="2"/>
              </a:rPr>
              <a:t> </a:t>
            </a:r>
            <a:r>
              <a:rPr lang="en-US" sz="1800" b="0" i="0" u="none" strike="noStrike" baseline="0" dirty="0" err="1">
                <a:solidFill>
                  <a:srgbClr val="000000"/>
                </a:solidFill>
                <a:latin typeface="Calibri" panose="020F0502020204030204" pitchFamily="34" charset="0"/>
              </a:rPr>
              <a:t>slēdzot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līgumus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ar</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sadarbības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partneriem</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vai</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piegādātājiem</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paredzēt</a:t>
            </a:r>
            <a:r>
              <a:rPr lang="en-US" sz="1800" b="0" i="0" u="none" strike="noStrike" baseline="0" dirty="0">
                <a:solidFill>
                  <a:srgbClr val="000000"/>
                </a:solidFill>
                <a:latin typeface="Calibri" panose="020F0502020204030204" pitchFamily="34" charset="0"/>
              </a:rPr>
              <a:t> soda </a:t>
            </a:r>
            <a:r>
              <a:rPr lang="en-US" sz="1800" b="0" i="0" u="none" strike="noStrike" baseline="0" dirty="0" err="1">
                <a:solidFill>
                  <a:srgbClr val="000000"/>
                </a:solidFill>
                <a:latin typeface="Calibri" panose="020F0502020204030204" pitchFamily="34" charset="0"/>
              </a:rPr>
              <a:t>sankcijas</a:t>
            </a:r>
            <a:r>
              <a:rPr lang="en-US" sz="1800" b="0" i="0" u="none" strike="noStrike" baseline="0" dirty="0">
                <a:solidFill>
                  <a:srgbClr val="000000"/>
                </a:solidFill>
                <a:latin typeface="Calibri" panose="020F0502020204030204" pitchFamily="34" charset="0"/>
              </a:rPr>
              <a:t> par </a:t>
            </a:r>
            <a:r>
              <a:rPr lang="en-US" sz="1800" b="0" i="0" u="none" strike="noStrike" baseline="0" dirty="0" err="1">
                <a:solidFill>
                  <a:srgbClr val="000000"/>
                </a:solidFill>
                <a:latin typeface="Calibri" panose="020F0502020204030204" pitchFamily="34" charset="0"/>
              </a:rPr>
              <a:t>nepietiekamu</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nekvalitatīvu</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preci</a:t>
            </a:r>
            <a:r>
              <a:rPr lang="en-US" sz="1800" b="0" i="0" u="none" strike="noStrike" baseline="0" dirty="0">
                <a:solidFill>
                  <a:srgbClr val="000000"/>
                </a:solidFill>
                <a:latin typeface="Calibri" panose="020F0502020204030204" pitchFamily="34" charset="0"/>
              </a:rPr>
              <a:t>/</a:t>
            </a:r>
            <a:r>
              <a:rPr lang="en-US" sz="1800" b="0" i="0" u="none" strike="noStrike" baseline="0" dirty="0" err="1">
                <a:solidFill>
                  <a:srgbClr val="000000"/>
                </a:solidFill>
                <a:latin typeface="Calibri" panose="020F0502020204030204" pitchFamily="34" charset="0"/>
              </a:rPr>
              <a:t>darbu</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izpildījumu</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kavēšanos</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u.tml</a:t>
            </a:r>
            <a:r>
              <a:rPr lang="en-US" sz="1800" b="0" i="0" u="none" strike="noStrike" baseline="0" dirty="0">
                <a:solidFill>
                  <a:srgbClr val="000000"/>
                </a:solidFill>
                <a:latin typeface="Calibri" panose="020F0502020204030204" pitchFamily="34" charset="0"/>
              </a:rPr>
              <a:t>. </a:t>
            </a:r>
            <a:endParaRPr lang="en-US" sz="1800" b="0" i="0" u="none" strike="noStrike" baseline="0" dirty="0">
              <a:solidFill>
                <a:srgbClr val="000000"/>
              </a:solidFill>
              <a:latin typeface="Wingdings" panose="05000000000000000000" pitchFamily="2" charset="2"/>
            </a:endParaRPr>
          </a:p>
          <a:p>
            <a:r>
              <a:rPr lang="lv-LV" sz="1800" b="0" i="0" u="none" strike="noStrike" baseline="0" dirty="0">
                <a:solidFill>
                  <a:srgbClr val="000000"/>
                </a:solidFill>
                <a:latin typeface="Wingdings" panose="05000000000000000000" pitchFamily="2" charset="2"/>
              </a:rPr>
              <a:t>• apdrošināšana pret atsevišķiem riskiem </a:t>
            </a:r>
          </a:p>
          <a:p>
            <a:endParaRPr lang="en-US" sz="1800" b="0" i="0" u="none" strike="noStrike" baseline="0" dirty="0">
              <a:solidFill>
                <a:srgbClr val="000000"/>
              </a:solidFill>
              <a:latin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31</a:t>
            </a:fld>
            <a:endParaRPr lang="en-GB"/>
          </a:p>
        </p:txBody>
      </p:sp>
    </p:spTree>
    <p:extLst>
      <p:ext uri="{BB962C8B-B14F-4D97-AF65-F5344CB8AC3E}">
        <p14:creationId xmlns:p14="http://schemas.microsoft.com/office/powerpoint/2010/main" val="37992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Aizpilda attiecīgi ziņas par pretendentu kā par fizisku personu vai kā par juridisku pretendentu – kas būs tas, kas aizņemsies līdzfinansējumu un uzņemsies saistības. Kas būs tas, kas realizēs projektu – fiziska persona (vēlāk reģistrējoties kā komersants) vai juridiska persona.</a:t>
            </a:r>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4</a:t>
            </a:fld>
            <a:endParaRPr lang="en-GB"/>
          </a:p>
        </p:txBody>
      </p:sp>
    </p:spTree>
    <p:extLst>
      <p:ext uri="{BB962C8B-B14F-4D97-AF65-F5344CB8AC3E}">
        <p14:creationId xmlns:p14="http://schemas.microsoft.com/office/powerpoint/2010/main" val="132259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5</a:t>
            </a:fld>
            <a:endParaRPr lang="en-GB"/>
          </a:p>
        </p:txBody>
      </p:sp>
    </p:spTree>
    <p:extLst>
      <p:ext uri="{BB962C8B-B14F-4D97-AF65-F5344CB8AC3E}">
        <p14:creationId xmlns:p14="http://schemas.microsoft.com/office/powerpoint/2010/main" val="156002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1.2. – uzsākt, ja iesniedzējs ir fiziska persona vai attīstīt, ja tiek sniegts no uzņēmuma, ko plānots attīstīt</a:t>
            </a:r>
          </a:p>
          <a:p>
            <a:endParaRPr lang="lv-LV" dirty="0"/>
          </a:p>
          <a:p>
            <a:r>
              <a:rPr lang="lv-LV" dirty="0"/>
              <a:t>1.3. ziņas par visiem citiem uzņēmumiem, kur darbojas fiziska persona</a:t>
            </a:r>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6</a:t>
            </a:fld>
            <a:endParaRPr lang="en-GB"/>
          </a:p>
        </p:txBody>
      </p:sp>
    </p:spTree>
    <p:extLst>
      <p:ext uri="{BB962C8B-B14F-4D97-AF65-F5344CB8AC3E}">
        <p14:creationId xmlns:p14="http://schemas.microsoft.com/office/powerpoint/2010/main" val="37614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7</a:t>
            </a:fld>
            <a:endParaRPr lang="en-GB"/>
          </a:p>
        </p:txBody>
      </p:sp>
    </p:spTree>
    <p:extLst>
      <p:ext uri="{BB962C8B-B14F-4D97-AF65-F5344CB8AC3E}">
        <p14:creationId xmlns:p14="http://schemas.microsoft.com/office/powerpoint/2010/main" val="61623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Sociālais uzņēmums ir uz likuma pamata piešķirts statuss. Lai to iegūtu, jāiziet «sociālā uzņēmuma» statusa piešķiršanas attiecīgā procedūra.</a:t>
            </a:r>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8</a:t>
            </a:fld>
            <a:endParaRPr lang="en-GB"/>
          </a:p>
        </p:txBody>
      </p:sp>
    </p:spTree>
    <p:extLst>
      <p:ext uri="{BB962C8B-B14F-4D97-AF65-F5344CB8AC3E}">
        <p14:creationId xmlns:p14="http://schemas.microsoft.com/office/powerpoint/2010/main" val="417073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Visi citi iegūtie atbalsti, ko saņēmis projekta iesniedzējs – attiecīgi fiziska persona, ja projekts tiek iesniegts no fiziskas personas, vai juridiska persona, ja pieteikumu iesniedz uzņēmums.</a:t>
            </a:r>
          </a:p>
          <a:p>
            <a:endParaRPr lang="lv-LV" dirty="0"/>
          </a:p>
          <a:p>
            <a:r>
              <a:rPr lang="lv-LV" dirty="0"/>
              <a:t>P.: Ja pieteikumu iesniedz juridiska persona, tās pārstāvim (fiziskai personai) nav jāaizpilda sev kā fiziskai personai vai citam pārstāvamajam uzņēmumam iegūtie līdzfinansējumi un atbalsti.</a:t>
            </a:r>
          </a:p>
        </p:txBody>
      </p:sp>
      <p:sp>
        <p:nvSpPr>
          <p:cNvPr id="4" name="Slide Number Placeholder 3"/>
          <p:cNvSpPr>
            <a:spLocks noGrp="1"/>
          </p:cNvSpPr>
          <p:nvPr>
            <p:ph type="sldNum" sz="quarter" idx="5"/>
          </p:nvPr>
        </p:nvSpPr>
        <p:spPr/>
        <p:txBody>
          <a:bodyPr/>
          <a:lstStyle/>
          <a:p>
            <a:fld id="{C1568D0E-BA56-4333-A4CC-ED816F760539}" type="slidenum">
              <a:rPr lang="en-GB" smtClean="0"/>
              <a:t>9</a:t>
            </a:fld>
            <a:endParaRPr lang="en-GB"/>
          </a:p>
        </p:txBody>
      </p:sp>
    </p:spTree>
    <p:extLst>
      <p:ext uri="{BB962C8B-B14F-4D97-AF65-F5344CB8AC3E}">
        <p14:creationId xmlns:p14="http://schemas.microsoft.com/office/powerpoint/2010/main" val="3543232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800" b="0" i="0" u="none" strike="noStrike" baseline="0" dirty="0">
                <a:solidFill>
                  <a:srgbClr val="000000"/>
                </a:solidFill>
                <a:latin typeface="Calibri" panose="020F0502020204030204" pitchFamily="34" charset="0"/>
              </a:rPr>
              <a:t>https://eds.vid.gov.lv/login/ &gt; pieslēgties &gt; </a:t>
            </a:r>
            <a:r>
              <a:rPr lang="lv-LV" sz="1800" b="0" i="0" u="none" strike="noStrike" baseline="0" dirty="0" err="1">
                <a:solidFill>
                  <a:srgbClr val="000000"/>
                </a:solidFill>
                <a:latin typeface="Calibri" panose="020F0502020204030204" pitchFamily="34" charset="0"/>
              </a:rPr>
              <a:t>de</a:t>
            </a:r>
            <a:r>
              <a:rPr lang="lv-LV" sz="1800" b="0" i="0" u="none" strike="noStrike" baseline="0" dirty="0">
                <a:solidFill>
                  <a:srgbClr val="000000"/>
                </a:solidFill>
                <a:latin typeface="Calibri" panose="020F0502020204030204" pitchFamily="34" charset="0"/>
              </a:rPr>
              <a:t> </a:t>
            </a:r>
            <a:r>
              <a:rPr lang="lv-LV" sz="1800" b="0" i="0" u="none" strike="noStrike" baseline="0" dirty="0" err="1">
                <a:solidFill>
                  <a:srgbClr val="000000"/>
                </a:solidFill>
                <a:latin typeface="Calibri" panose="020F0502020204030204" pitchFamily="34" charset="0"/>
              </a:rPr>
              <a:t>minimis</a:t>
            </a:r>
            <a:r>
              <a:rPr lang="lv-LV" sz="1800" b="0" i="0" u="none" strike="noStrike" baseline="0" dirty="0">
                <a:solidFill>
                  <a:srgbClr val="000000"/>
                </a:solidFill>
                <a:latin typeface="Calibri" panose="020F0502020204030204" pitchFamily="34" charset="0"/>
              </a:rPr>
              <a:t> (kreisā izvēlne) &gt; jauna veidlapa &gt; saglabāt un reģistrēt &gt; saglabāt PDF </a:t>
            </a:r>
            <a:r>
              <a:rPr lang="lv-LV" sz="1800" b="0" i="0" u="none" strike="noStrike" baseline="0" dirty="0" err="1">
                <a:solidFill>
                  <a:srgbClr val="000000"/>
                </a:solidFill>
                <a:latin typeface="Calibri" panose="020F0502020204030204" pitchFamily="34" charset="0"/>
              </a:rPr>
              <a:t>dokmentu</a:t>
            </a:r>
            <a:r>
              <a:rPr lang="lv-LV" sz="1800" b="0" i="0" u="none" strike="noStrike" baseline="0" dirty="0">
                <a:solidFill>
                  <a:srgbClr val="000000"/>
                </a:solidFill>
                <a:latin typeface="Calibri" panose="020F0502020204030204" pitchFamily="34" charset="0"/>
              </a:rPr>
              <a:t>. Dokumenta nr. ierakstīt šajā veidlapas sadaļā </a:t>
            </a:r>
          </a:p>
          <a:p>
            <a:endParaRPr lang="lv-LV" sz="1800" b="0" i="0" u="none" strike="noStrike" baseline="0" dirty="0">
              <a:solidFill>
                <a:srgbClr val="000000"/>
              </a:solidFill>
              <a:latin typeface="Calibri" panose="020F0502020204030204" pitchFamily="34" charset="0"/>
            </a:endParaRPr>
          </a:p>
          <a:p>
            <a:r>
              <a:rPr lang="lv-LV" sz="1800" b="0" i="0" u="none" strike="noStrike" baseline="0" dirty="0">
                <a:solidFill>
                  <a:srgbClr val="000000"/>
                </a:solidFill>
                <a:latin typeface="Calibri" panose="020F0502020204030204" pitchFamily="34" charset="0"/>
              </a:rPr>
              <a:t>Ja projekta iesniedzējs ir fiziska persona, </a:t>
            </a:r>
            <a:r>
              <a:rPr lang="lv-LV" sz="1800" b="0" i="0" u="none" strike="noStrike" baseline="0" dirty="0" err="1">
                <a:solidFill>
                  <a:srgbClr val="000000"/>
                </a:solidFill>
                <a:latin typeface="Calibri" panose="020F0502020204030204" pitchFamily="34" charset="0"/>
              </a:rPr>
              <a:t>de</a:t>
            </a:r>
            <a:r>
              <a:rPr lang="lv-LV" sz="1800" b="0" i="0" u="none" strike="noStrike" baseline="0" dirty="0">
                <a:solidFill>
                  <a:srgbClr val="000000"/>
                </a:solidFill>
                <a:latin typeface="Calibri" panose="020F0502020204030204" pitchFamily="34" charset="0"/>
              </a:rPr>
              <a:t> </a:t>
            </a:r>
            <a:r>
              <a:rPr lang="lv-LV" sz="1800" b="0" i="0" u="none" strike="noStrike" baseline="0" dirty="0" err="1">
                <a:solidFill>
                  <a:srgbClr val="000000"/>
                </a:solidFill>
                <a:latin typeface="Calibri" panose="020F0502020204030204" pitchFamily="34" charset="0"/>
              </a:rPr>
              <a:t>minimis</a:t>
            </a:r>
            <a:r>
              <a:rPr lang="lv-LV" sz="1800" b="0" i="0" u="none" strike="noStrike" baseline="0" dirty="0">
                <a:solidFill>
                  <a:srgbClr val="000000"/>
                </a:solidFill>
                <a:latin typeface="Calibri" panose="020F0502020204030204" pitchFamily="34" charset="0"/>
              </a:rPr>
              <a:t> iesniedzams no fiziskas personas. Ja uzņēmums – iesniedzams no uzņēmuma.</a:t>
            </a:r>
            <a:endParaRPr lang="en-US" dirty="0"/>
          </a:p>
        </p:txBody>
      </p:sp>
      <p:sp>
        <p:nvSpPr>
          <p:cNvPr id="4" name="Slide Number Placeholder 3"/>
          <p:cNvSpPr>
            <a:spLocks noGrp="1"/>
          </p:cNvSpPr>
          <p:nvPr>
            <p:ph type="sldNum" sz="quarter" idx="5"/>
          </p:nvPr>
        </p:nvSpPr>
        <p:spPr/>
        <p:txBody>
          <a:bodyPr/>
          <a:lstStyle/>
          <a:p>
            <a:fld id="{C1568D0E-BA56-4333-A4CC-ED816F760539}" type="slidenum">
              <a:rPr lang="en-GB" smtClean="0"/>
              <a:t>10</a:t>
            </a:fld>
            <a:endParaRPr lang="en-GB"/>
          </a:p>
        </p:txBody>
      </p:sp>
    </p:spTree>
    <p:extLst>
      <p:ext uri="{BB962C8B-B14F-4D97-AF65-F5344CB8AC3E}">
        <p14:creationId xmlns:p14="http://schemas.microsoft.com/office/powerpoint/2010/main" val="322231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61E6-BC48-983D-8777-3F427306D2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89BFC1-1C17-D8C5-1B17-68C4261D01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E9D486-5CF4-1A93-0643-4BC289F4809B}"/>
              </a:ext>
            </a:extLst>
          </p:cNvPr>
          <p:cNvSpPr>
            <a:spLocks noGrp="1"/>
          </p:cNvSpPr>
          <p:nvPr>
            <p:ph type="dt" sz="half" idx="10"/>
          </p:nvPr>
        </p:nvSpPr>
        <p:spPr/>
        <p:txBody>
          <a:bodyPr/>
          <a:lstStyle/>
          <a:p>
            <a:fld id="{30BCB2BE-1A67-496B-91A8-C3F4E6D89359}" type="datetime1">
              <a:rPr lang="en-GB" smtClean="0"/>
              <a:t>24/05/2023</a:t>
            </a:fld>
            <a:endParaRPr lang="en-GB"/>
          </a:p>
        </p:txBody>
      </p:sp>
      <p:sp>
        <p:nvSpPr>
          <p:cNvPr id="5" name="Footer Placeholder 4">
            <a:extLst>
              <a:ext uri="{FF2B5EF4-FFF2-40B4-BE49-F238E27FC236}">
                <a16:creationId xmlns:a16="http://schemas.microsoft.com/office/drawing/2014/main" id="{4E02F4DA-78E1-CD38-4831-603382DB78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097A69-C7DA-0885-D1C4-2DF88E05F940}"/>
              </a:ext>
            </a:extLst>
          </p:cNvPr>
          <p:cNvSpPr>
            <a:spLocks noGrp="1"/>
          </p:cNvSpPr>
          <p:nvPr>
            <p:ph type="sldNum" sz="quarter" idx="12"/>
          </p:nvPr>
        </p:nvSpPr>
        <p:spPr/>
        <p:txBody>
          <a:bodyPr/>
          <a:lstStyle/>
          <a:p>
            <a:fld id="{7CE20822-C634-4A51-A9A3-13343D273AE0}" type="slidenum">
              <a:rPr lang="en-GB" smtClean="0"/>
              <a:t>‹#›</a:t>
            </a:fld>
            <a:endParaRPr lang="en-GB"/>
          </a:p>
        </p:txBody>
      </p:sp>
    </p:spTree>
    <p:extLst>
      <p:ext uri="{BB962C8B-B14F-4D97-AF65-F5344CB8AC3E}">
        <p14:creationId xmlns:p14="http://schemas.microsoft.com/office/powerpoint/2010/main" val="316871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DA92-8DA4-7C8E-331F-8A0D33895D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1E88FC-4894-68E4-FCC4-A379BB789B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D97E38-6FDF-F9C4-BFC7-559B352DAC3D}"/>
              </a:ext>
            </a:extLst>
          </p:cNvPr>
          <p:cNvSpPr>
            <a:spLocks noGrp="1"/>
          </p:cNvSpPr>
          <p:nvPr>
            <p:ph type="dt" sz="half" idx="10"/>
          </p:nvPr>
        </p:nvSpPr>
        <p:spPr/>
        <p:txBody>
          <a:bodyPr/>
          <a:lstStyle/>
          <a:p>
            <a:fld id="{1CCD03EA-5B47-4EA8-9EC9-BA6AFB359D96}" type="datetime1">
              <a:rPr lang="en-GB" smtClean="0"/>
              <a:t>24/05/2023</a:t>
            </a:fld>
            <a:endParaRPr lang="en-GB"/>
          </a:p>
        </p:txBody>
      </p:sp>
      <p:sp>
        <p:nvSpPr>
          <p:cNvPr id="5" name="Footer Placeholder 4">
            <a:extLst>
              <a:ext uri="{FF2B5EF4-FFF2-40B4-BE49-F238E27FC236}">
                <a16:creationId xmlns:a16="http://schemas.microsoft.com/office/drawing/2014/main" id="{1BBA84EE-C43A-03E1-598D-7D1F4E01DC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5308F-439C-97D8-857B-E2871590424C}"/>
              </a:ext>
            </a:extLst>
          </p:cNvPr>
          <p:cNvSpPr>
            <a:spLocks noGrp="1"/>
          </p:cNvSpPr>
          <p:nvPr>
            <p:ph type="sldNum" sz="quarter" idx="12"/>
          </p:nvPr>
        </p:nvSpPr>
        <p:spPr/>
        <p:txBody>
          <a:bodyPr/>
          <a:lstStyle/>
          <a:p>
            <a:fld id="{7CE20822-C634-4A51-A9A3-13343D273AE0}" type="slidenum">
              <a:rPr lang="en-GB" smtClean="0"/>
              <a:t>‹#›</a:t>
            </a:fld>
            <a:endParaRPr lang="en-GB"/>
          </a:p>
        </p:txBody>
      </p:sp>
    </p:spTree>
    <p:extLst>
      <p:ext uri="{BB962C8B-B14F-4D97-AF65-F5344CB8AC3E}">
        <p14:creationId xmlns:p14="http://schemas.microsoft.com/office/powerpoint/2010/main" val="289652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FCD54-7627-8BFD-2124-02036CCBCF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95E140-9D6F-80E7-4B07-2814881D8F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A2B21-8D05-E095-4B0C-6EA9988D7854}"/>
              </a:ext>
            </a:extLst>
          </p:cNvPr>
          <p:cNvSpPr>
            <a:spLocks noGrp="1"/>
          </p:cNvSpPr>
          <p:nvPr>
            <p:ph type="dt" sz="half" idx="10"/>
          </p:nvPr>
        </p:nvSpPr>
        <p:spPr/>
        <p:txBody>
          <a:bodyPr/>
          <a:lstStyle/>
          <a:p>
            <a:fld id="{BA4EE313-EA4B-4C55-BD2E-7D4B99102845}" type="datetime1">
              <a:rPr lang="en-GB" smtClean="0"/>
              <a:t>24/05/2023</a:t>
            </a:fld>
            <a:endParaRPr lang="en-GB"/>
          </a:p>
        </p:txBody>
      </p:sp>
      <p:sp>
        <p:nvSpPr>
          <p:cNvPr id="5" name="Footer Placeholder 4">
            <a:extLst>
              <a:ext uri="{FF2B5EF4-FFF2-40B4-BE49-F238E27FC236}">
                <a16:creationId xmlns:a16="http://schemas.microsoft.com/office/drawing/2014/main" id="{E72540CB-62C7-C5F7-95C6-9DB6BF76C8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D56EB6-B543-FB5B-0DF8-64925E6883D0}"/>
              </a:ext>
            </a:extLst>
          </p:cNvPr>
          <p:cNvSpPr>
            <a:spLocks noGrp="1"/>
          </p:cNvSpPr>
          <p:nvPr>
            <p:ph type="sldNum" sz="quarter" idx="12"/>
          </p:nvPr>
        </p:nvSpPr>
        <p:spPr/>
        <p:txBody>
          <a:bodyPr/>
          <a:lstStyle/>
          <a:p>
            <a:fld id="{7CE20822-C634-4A51-A9A3-13343D273AE0}" type="slidenum">
              <a:rPr lang="en-GB" smtClean="0"/>
              <a:t>‹#›</a:t>
            </a:fld>
            <a:endParaRPr lang="en-GB"/>
          </a:p>
        </p:txBody>
      </p:sp>
    </p:spTree>
    <p:extLst>
      <p:ext uri="{BB962C8B-B14F-4D97-AF65-F5344CB8AC3E}">
        <p14:creationId xmlns:p14="http://schemas.microsoft.com/office/powerpoint/2010/main" val="367279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1D6F4-0C74-6452-5ED6-2EFF328021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3332F6-E440-5EA5-5A17-C55DB41519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ABF8F4-A432-5B90-A330-7F95B70EC0B7}"/>
              </a:ext>
            </a:extLst>
          </p:cNvPr>
          <p:cNvSpPr>
            <a:spLocks noGrp="1"/>
          </p:cNvSpPr>
          <p:nvPr>
            <p:ph type="dt" sz="half" idx="10"/>
          </p:nvPr>
        </p:nvSpPr>
        <p:spPr/>
        <p:txBody>
          <a:bodyPr/>
          <a:lstStyle/>
          <a:p>
            <a:fld id="{3ED48C7D-482A-43A0-95A7-3E3E262D2A65}" type="datetime1">
              <a:rPr lang="en-GB" smtClean="0"/>
              <a:t>24/05/2023</a:t>
            </a:fld>
            <a:endParaRPr lang="en-GB"/>
          </a:p>
        </p:txBody>
      </p:sp>
      <p:sp>
        <p:nvSpPr>
          <p:cNvPr id="5" name="Footer Placeholder 4">
            <a:extLst>
              <a:ext uri="{FF2B5EF4-FFF2-40B4-BE49-F238E27FC236}">
                <a16:creationId xmlns:a16="http://schemas.microsoft.com/office/drawing/2014/main" id="{538EDF43-A418-3B6D-1B1E-1897C612E8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C1162A-68E4-4493-69D9-186310554762}"/>
              </a:ext>
            </a:extLst>
          </p:cNvPr>
          <p:cNvSpPr>
            <a:spLocks noGrp="1"/>
          </p:cNvSpPr>
          <p:nvPr>
            <p:ph type="sldNum" sz="quarter" idx="12"/>
          </p:nvPr>
        </p:nvSpPr>
        <p:spPr/>
        <p:txBody>
          <a:bodyPr/>
          <a:lstStyle/>
          <a:p>
            <a:fld id="{7CE20822-C634-4A51-A9A3-13343D273AE0}" type="slidenum">
              <a:rPr lang="en-GB" smtClean="0"/>
              <a:t>‹#›</a:t>
            </a:fld>
            <a:endParaRPr lang="en-GB"/>
          </a:p>
        </p:txBody>
      </p:sp>
    </p:spTree>
    <p:extLst>
      <p:ext uri="{BB962C8B-B14F-4D97-AF65-F5344CB8AC3E}">
        <p14:creationId xmlns:p14="http://schemas.microsoft.com/office/powerpoint/2010/main" val="210594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BDDC-3D50-27BE-B79F-84DD95A4D5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FDD072-6C9D-D870-633D-64524673B4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E3CB13-DC31-0D7A-D631-6088D84BD488}"/>
              </a:ext>
            </a:extLst>
          </p:cNvPr>
          <p:cNvSpPr>
            <a:spLocks noGrp="1"/>
          </p:cNvSpPr>
          <p:nvPr>
            <p:ph type="dt" sz="half" idx="10"/>
          </p:nvPr>
        </p:nvSpPr>
        <p:spPr/>
        <p:txBody>
          <a:bodyPr/>
          <a:lstStyle/>
          <a:p>
            <a:fld id="{05280575-8857-4B30-9C24-F6A2987FF113}" type="datetime1">
              <a:rPr lang="en-GB" smtClean="0"/>
              <a:t>24/05/2023</a:t>
            </a:fld>
            <a:endParaRPr lang="en-GB"/>
          </a:p>
        </p:txBody>
      </p:sp>
      <p:sp>
        <p:nvSpPr>
          <p:cNvPr id="5" name="Footer Placeholder 4">
            <a:extLst>
              <a:ext uri="{FF2B5EF4-FFF2-40B4-BE49-F238E27FC236}">
                <a16:creationId xmlns:a16="http://schemas.microsoft.com/office/drawing/2014/main" id="{D7EB72D1-4959-B421-99A3-EB261CD707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AF179-D5DF-FFD6-832E-CCF6D2BB8C64}"/>
              </a:ext>
            </a:extLst>
          </p:cNvPr>
          <p:cNvSpPr>
            <a:spLocks noGrp="1"/>
          </p:cNvSpPr>
          <p:nvPr>
            <p:ph type="sldNum" sz="quarter" idx="12"/>
          </p:nvPr>
        </p:nvSpPr>
        <p:spPr/>
        <p:txBody>
          <a:bodyPr/>
          <a:lstStyle/>
          <a:p>
            <a:fld id="{7CE20822-C634-4A51-A9A3-13343D273AE0}" type="slidenum">
              <a:rPr lang="en-GB" smtClean="0"/>
              <a:t>‹#›</a:t>
            </a:fld>
            <a:endParaRPr lang="en-GB"/>
          </a:p>
        </p:txBody>
      </p:sp>
    </p:spTree>
    <p:extLst>
      <p:ext uri="{BB962C8B-B14F-4D97-AF65-F5344CB8AC3E}">
        <p14:creationId xmlns:p14="http://schemas.microsoft.com/office/powerpoint/2010/main" val="231642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A579-B917-2553-764E-7C2E271795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CE7A37-87FC-2518-3F33-3B9EF63398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3258F-B926-78E2-15D1-1CC0A36E4C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B9D450-8B6A-5BF0-4F8F-405ACCAAB65A}"/>
              </a:ext>
            </a:extLst>
          </p:cNvPr>
          <p:cNvSpPr>
            <a:spLocks noGrp="1"/>
          </p:cNvSpPr>
          <p:nvPr>
            <p:ph type="dt" sz="half" idx="10"/>
          </p:nvPr>
        </p:nvSpPr>
        <p:spPr/>
        <p:txBody>
          <a:bodyPr/>
          <a:lstStyle/>
          <a:p>
            <a:fld id="{B7DEFB0A-3BE6-49B0-9899-17207F18CABB}" type="datetime1">
              <a:rPr lang="en-GB" smtClean="0"/>
              <a:t>24/05/2023</a:t>
            </a:fld>
            <a:endParaRPr lang="en-GB"/>
          </a:p>
        </p:txBody>
      </p:sp>
      <p:sp>
        <p:nvSpPr>
          <p:cNvPr id="6" name="Footer Placeholder 5">
            <a:extLst>
              <a:ext uri="{FF2B5EF4-FFF2-40B4-BE49-F238E27FC236}">
                <a16:creationId xmlns:a16="http://schemas.microsoft.com/office/drawing/2014/main" id="{8D61A5A9-A398-00B5-91B7-C495EBA5AA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ADB471-34D1-C9D9-F57A-9C9085A1843E}"/>
              </a:ext>
            </a:extLst>
          </p:cNvPr>
          <p:cNvSpPr>
            <a:spLocks noGrp="1"/>
          </p:cNvSpPr>
          <p:nvPr>
            <p:ph type="sldNum" sz="quarter" idx="12"/>
          </p:nvPr>
        </p:nvSpPr>
        <p:spPr/>
        <p:txBody>
          <a:bodyPr/>
          <a:lstStyle/>
          <a:p>
            <a:fld id="{7CE20822-C634-4A51-A9A3-13343D273AE0}" type="slidenum">
              <a:rPr lang="en-GB" smtClean="0"/>
              <a:t>‹#›</a:t>
            </a:fld>
            <a:endParaRPr lang="en-GB"/>
          </a:p>
        </p:txBody>
      </p:sp>
    </p:spTree>
    <p:extLst>
      <p:ext uri="{BB962C8B-B14F-4D97-AF65-F5344CB8AC3E}">
        <p14:creationId xmlns:p14="http://schemas.microsoft.com/office/powerpoint/2010/main" val="417592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C5F3-2073-B82F-7F1F-6E10C27B71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328176-EF79-6BBA-DC76-EAEB980F10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DFC37F-CBD8-F5FD-3339-C369CF9240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DAE297-CC79-E5CD-AD2E-00C98B1122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1EBA39-70B4-0B18-D537-7D9B149A84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ADD2B6-65CC-782F-B325-365DAE211BF7}"/>
              </a:ext>
            </a:extLst>
          </p:cNvPr>
          <p:cNvSpPr>
            <a:spLocks noGrp="1"/>
          </p:cNvSpPr>
          <p:nvPr>
            <p:ph type="dt" sz="half" idx="10"/>
          </p:nvPr>
        </p:nvSpPr>
        <p:spPr/>
        <p:txBody>
          <a:bodyPr/>
          <a:lstStyle/>
          <a:p>
            <a:fld id="{358B6546-4CB2-47BA-A3C3-B12969FB1F47}" type="datetime1">
              <a:rPr lang="en-GB" smtClean="0"/>
              <a:t>24/05/2023</a:t>
            </a:fld>
            <a:endParaRPr lang="en-GB"/>
          </a:p>
        </p:txBody>
      </p:sp>
      <p:sp>
        <p:nvSpPr>
          <p:cNvPr id="8" name="Footer Placeholder 7">
            <a:extLst>
              <a:ext uri="{FF2B5EF4-FFF2-40B4-BE49-F238E27FC236}">
                <a16:creationId xmlns:a16="http://schemas.microsoft.com/office/drawing/2014/main" id="{D0086EA3-625A-338F-0BF6-E4C3B23B17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43BD6A-4023-78F4-F42C-9C14F34877B5}"/>
              </a:ext>
            </a:extLst>
          </p:cNvPr>
          <p:cNvSpPr>
            <a:spLocks noGrp="1"/>
          </p:cNvSpPr>
          <p:nvPr>
            <p:ph type="sldNum" sz="quarter" idx="12"/>
          </p:nvPr>
        </p:nvSpPr>
        <p:spPr/>
        <p:txBody>
          <a:bodyPr/>
          <a:lstStyle/>
          <a:p>
            <a:fld id="{7CE20822-C634-4A51-A9A3-13343D273AE0}" type="slidenum">
              <a:rPr lang="en-GB" smtClean="0"/>
              <a:t>‹#›</a:t>
            </a:fld>
            <a:endParaRPr lang="en-GB"/>
          </a:p>
        </p:txBody>
      </p:sp>
    </p:spTree>
    <p:extLst>
      <p:ext uri="{BB962C8B-B14F-4D97-AF65-F5344CB8AC3E}">
        <p14:creationId xmlns:p14="http://schemas.microsoft.com/office/powerpoint/2010/main" val="36325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DEFE-BC28-4B4F-B741-9E2A1D5E54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DBE22B-336D-2D80-47CD-4DE76359FFD1}"/>
              </a:ext>
            </a:extLst>
          </p:cNvPr>
          <p:cNvSpPr>
            <a:spLocks noGrp="1"/>
          </p:cNvSpPr>
          <p:nvPr>
            <p:ph type="dt" sz="half" idx="10"/>
          </p:nvPr>
        </p:nvSpPr>
        <p:spPr/>
        <p:txBody>
          <a:bodyPr/>
          <a:lstStyle/>
          <a:p>
            <a:fld id="{8895A31D-2641-48DB-BEAF-A8A128CC4A5A}" type="datetime1">
              <a:rPr lang="en-GB" smtClean="0"/>
              <a:t>24/05/2023</a:t>
            </a:fld>
            <a:endParaRPr lang="en-GB"/>
          </a:p>
        </p:txBody>
      </p:sp>
      <p:sp>
        <p:nvSpPr>
          <p:cNvPr id="4" name="Footer Placeholder 3">
            <a:extLst>
              <a:ext uri="{FF2B5EF4-FFF2-40B4-BE49-F238E27FC236}">
                <a16:creationId xmlns:a16="http://schemas.microsoft.com/office/drawing/2014/main" id="{8DA4BCDC-A1FE-35E1-F1A5-10C0E4A53E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AD558F-0AF2-EDD9-6E96-8C5B5C0BD9F7}"/>
              </a:ext>
            </a:extLst>
          </p:cNvPr>
          <p:cNvSpPr>
            <a:spLocks noGrp="1"/>
          </p:cNvSpPr>
          <p:nvPr>
            <p:ph type="sldNum" sz="quarter" idx="12"/>
          </p:nvPr>
        </p:nvSpPr>
        <p:spPr/>
        <p:txBody>
          <a:bodyPr/>
          <a:lstStyle/>
          <a:p>
            <a:fld id="{7CE20822-C634-4A51-A9A3-13343D273AE0}" type="slidenum">
              <a:rPr lang="en-GB" smtClean="0"/>
              <a:t>‹#›</a:t>
            </a:fld>
            <a:endParaRPr lang="en-GB"/>
          </a:p>
        </p:txBody>
      </p:sp>
    </p:spTree>
    <p:extLst>
      <p:ext uri="{BB962C8B-B14F-4D97-AF65-F5344CB8AC3E}">
        <p14:creationId xmlns:p14="http://schemas.microsoft.com/office/powerpoint/2010/main" val="67301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448F7-D1FD-1DF4-7043-294D4895A356}"/>
              </a:ext>
            </a:extLst>
          </p:cNvPr>
          <p:cNvSpPr>
            <a:spLocks noGrp="1"/>
          </p:cNvSpPr>
          <p:nvPr>
            <p:ph type="dt" sz="half" idx="10"/>
          </p:nvPr>
        </p:nvSpPr>
        <p:spPr/>
        <p:txBody>
          <a:bodyPr/>
          <a:lstStyle/>
          <a:p>
            <a:fld id="{6CA2DEE4-1E8E-4CA2-B39E-8045D690EF37}" type="datetime1">
              <a:rPr lang="en-GB" smtClean="0"/>
              <a:t>24/05/2023</a:t>
            </a:fld>
            <a:endParaRPr lang="en-GB"/>
          </a:p>
        </p:txBody>
      </p:sp>
      <p:sp>
        <p:nvSpPr>
          <p:cNvPr id="3" name="Footer Placeholder 2">
            <a:extLst>
              <a:ext uri="{FF2B5EF4-FFF2-40B4-BE49-F238E27FC236}">
                <a16:creationId xmlns:a16="http://schemas.microsoft.com/office/drawing/2014/main" id="{D9D25F73-EAED-DDC3-BFCE-65B9EAB80B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6F2FBB-7300-1CDE-F5E2-B28E17FA55B8}"/>
              </a:ext>
            </a:extLst>
          </p:cNvPr>
          <p:cNvSpPr>
            <a:spLocks noGrp="1"/>
          </p:cNvSpPr>
          <p:nvPr>
            <p:ph type="sldNum" sz="quarter" idx="12"/>
          </p:nvPr>
        </p:nvSpPr>
        <p:spPr/>
        <p:txBody>
          <a:bodyPr/>
          <a:lstStyle/>
          <a:p>
            <a:fld id="{7CE20822-C634-4A51-A9A3-13343D273AE0}" type="slidenum">
              <a:rPr lang="en-GB" smtClean="0"/>
              <a:t>‹#›</a:t>
            </a:fld>
            <a:endParaRPr lang="en-GB"/>
          </a:p>
        </p:txBody>
      </p:sp>
    </p:spTree>
    <p:extLst>
      <p:ext uri="{BB962C8B-B14F-4D97-AF65-F5344CB8AC3E}">
        <p14:creationId xmlns:p14="http://schemas.microsoft.com/office/powerpoint/2010/main" val="224559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4CFD-5743-B8E0-E5D6-3607DCEAE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7C1E1E-F440-D58C-A29D-27A3F29503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20A412-A353-F2B5-5950-96EF00D95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47F8FD-21D5-64E2-49CB-4B64776F5B6F}"/>
              </a:ext>
            </a:extLst>
          </p:cNvPr>
          <p:cNvSpPr>
            <a:spLocks noGrp="1"/>
          </p:cNvSpPr>
          <p:nvPr>
            <p:ph type="dt" sz="half" idx="10"/>
          </p:nvPr>
        </p:nvSpPr>
        <p:spPr/>
        <p:txBody>
          <a:bodyPr/>
          <a:lstStyle/>
          <a:p>
            <a:fld id="{753CA6C5-F39E-4FD8-B07D-C9CBC8362A73}" type="datetime1">
              <a:rPr lang="en-GB" smtClean="0"/>
              <a:t>24/05/2023</a:t>
            </a:fld>
            <a:endParaRPr lang="en-GB"/>
          </a:p>
        </p:txBody>
      </p:sp>
      <p:sp>
        <p:nvSpPr>
          <p:cNvPr id="6" name="Footer Placeholder 5">
            <a:extLst>
              <a:ext uri="{FF2B5EF4-FFF2-40B4-BE49-F238E27FC236}">
                <a16:creationId xmlns:a16="http://schemas.microsoft.com/office/drawing/2014/main" id="{53297566-6113-7034-50FB-ABE78C2DE9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588260-3144-3E12-5506-414B92CC9429}"/>
              </a:ext>
            </a:extLst>
          </p:cNvPr>
          <p:cNvSpPr>
            <a:spLocks noGrp="1"/>
          </p:cNvSpPr>
          <p:nvPr>
            <p:ph type="sldNum" sz="quarter" idx="12"/>
          </p:nvPr>
        </p:nvSpPr>
        <p:spPr/>
        <p:txBody>
          <a:bodyPr/>
          <a:lstStyle/>
          <a:p>
            <a:fld id="{7CE20822-C634-4A51-A9A3-13343D273AE0}" type="slidenum">
              <a:rPr lang="en-GB" smtClean="0"/>
              <a:t>‹#›</a:t>
            </a:fld>
            <a:endParaRPr lang="en-GB"/>
          </a:p>
        </p:txBody>
      </p:sp>
    </p:spTree>
    <p:extLst>
      <p:ext uri="{BB962C8B-B14F-4D97-AF65-F5344CB8AC3E}">
        <p14:creationId xmlns:p14="http://schemas.microsoft.com/office/powerpoint/2010/main" val="324191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DE40D-EED9-3479-1F2F-1D9BAEEE8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4DE0F5-E982-AF6C-75A8-AFF38F8FA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C2C355-CE52-FE10-C637-18A53614A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99EFB-5F87-C69A-4CA4-8BD48F93B351}"/>
              </a:ext>
            </a:extLst>
          </p:cNvPr>
          <p:cNvSpPr>
            <a:spLocks noGrp="1"/>
          </p:cNvSpPr>
          <p:nvPr>
            <p:ph type="dt" sz="half" idx="10"/>
          </p:nvPr>
        </p:nvSpPr>
        <p:spPr/>
        <p:txBody>
          <a:bodyPr/>
          <a:lstStyle/>
          <a:p>
            <a:fld id="{579B1D1F-A2BB-425C-AFBA-78DB35536389}" type="datetime1">
              <a:rPr lang="en-GB" smtClean="0"/>
              <a:t>24/05/2023</a:t>
            </a:fld>
            <a:endParaRPr lang="en-GB"/>
          </a:p>
        </p:txBody>
      </p:sp>
      <p:sp>
        <p:nvSpPr>
          <p:cNvPr id="6" name="Footer Placeholder 5">
            <a:extLst>
              <a:ext uri="{FF2B5EF4-FFF2-40B4-BE49-F238E27FC236}">
                <a16:creationId xmlns:a16="http://schemas.microsoft.com/office/drawing/2014/main" id="{A5EAED3A-981D-F92C-B30F-546904E250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7592FD-770B-7D94-B136-57E0FAD0F826}"/>
              </a:ext>
            </a:extLst>
          </p:cNvPr>
          <p:cNvSpPr>
            <a:spLocks noGrp="1"/>
          </p:cNvSpPr>
          <p:nvPr>
            <p:ph type="sldNum" sz="quarter" idx="12"/>
          </p:nvPr>
        </p:nvSpPr>
        <p:spPr/>
        <p:txBody>
          <a:bodyPr/>
          <a:lstStyle/>
          <a:p>
            <a:fld id="{7CE20822-C634-4A51-A9A3-13343D273AE0}" type="slidenum">
              <a:rPr lang="en-GB" smtClean="0"/>
              <a:t>‹#›</a:t>
            </a:fld>
            <a:endParaRPr lang="en-GB"/>
          </a:p>
        </p:txBody>
      </p:sp>
    </p:spTree>
    <p:extLst>
      <p:ext uri="{BB962C8B-B14F-4D97-AF65-F5344CB8AC3E}">
        <p14:creationId xmlns:p14="http://schemas.microsoft.com/office/powerpoint/2010/main" val="263176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D7B10C-CCCC-2C06-76CB-CAF72028B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16C3E7-264F-092E-AA18-5ACA5DD66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B6F8D-75B9-AB91-8FA1-F798F87FD9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805FF-59FF-4C3E-BC81-C2A35A5C88BE}" type="datetime1">
              <a:rPr lang="en-GB" smtClean="0"/>
              <a:t>24/05/2023</a:t>
            </a:fld>
            <a:endParaRPr lang="en-GB"/>
          </a:p>
        </p:txBody>
      </p:sp>
      <p:sp>
        <p:nvSpPr>
          <p:cNvPr id="5" name="Footer Placeholder 4">
            <a:extLst>
              <a:ext uri="{FF2B5EF4-FFF2-40B4-BE49-F238E27FC236}">
                <a16:creationId xmlns:a16="http://schemas.microsoft.com/office/drawing/2014/main" id="{C687BEAE-D0F7-947C-1C0D-4B04AFBC01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CC8E36-9E4E-E69B-4898-1BB05BE9B7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20822-C634-4A51-A9A3-13343D273AE0}" type="slidenum">
              <a:rPr lang="en-GB" smtClean="0"/>
              <a:t>‹#›</a:t>
            </a:fld>
            <a:endParaRPr lang="en-GB"/>
          </a:p>
        </p:txBody>
      </p:sp>
    </p:spTree>
    <p:extLst>
      <p:ext uri="{BB962C8B-B14F-4D97-AF65-F5344CB8AC3E}">
        <p14:creationId xmlns:p14="http://schemas.microsoft.com/office/powerpoint/2010/main" val="2972179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aa.gov.lv/lv/programmas/noderigi/de-minimi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litavniece@gmail.com"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nace.lursoft.l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likumi.lv/ta/id/294484-sociala-uznemuma-likums" TargetMode="External"/><Relationship Id="rId4" Type="http://schemas.openxmlformats.org/officeDocument/2006/relationships/hyperlink" Target="https://sua.lv/kas-ir-sociala-uznemejdarbib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11" name="Freeform: Shape 10">
            <a:extLst>
              <a:ext uri="{FF2B5EF4-FFF2-40B4-BE49-F238E27FC236}">
                <a16:creationId xmlns:a16="http://schemas.microsoft.com/office/drawing/2014/main" id="{F2F014E7-B612-4079-894D-4697468C5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6334" y="493190"/>
            <a:ext cx="3619330" cy="318091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5BEB0D00-4F7A-41D8-B15E-B42145EA9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1784" y="397566"/>
            <a:ext cx="3848432" cy="34466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8056BFE-6887-F38E-AD98-F1F033999DEE}"/>
              </a:ext>
            </a:extLst>
          </p:cNvPr>
          <p:cNvSpPr>
            <a:spLocks noGrp="1"/>
          </p:cNvSpPr>
          <p:nvPr>
            <p:ph type="ctrTitle"/>
          </p:nvPr>
        </p:nvSpPr>
        <p:spPr>
          <a:xfrm>
            <a:off x="1513398" y="3739768"/>
            <a:ext cx="9165204" cy="1424473"/>
          </a:xfrm>
        </p:spPr>
        <p:txBody>
          <a:bodyPr anchor="b">
            <a:normAutofit/>
          </a:bodyPr>
          <a:lstStyle/>
          <a:p>
            <a:r>
              <a:rPr lang="lv-LV" sz="4700" b="0" i="0">
                <a:effectLst/>
                <a:latin typeface="Gotham Book"/>
              </a:rPr>
              <a:t>Atbalsts uzņēmumu radīšanai un attīstībai Rēzeknes novadā</a:t>
            </a:r>
            <a:endParaRPr lang="en-GB" sz="4700"/>
          </a:p>
        </p:txBody>
      </p:sp>
      <p:sp>
        <p:nvSpPr>
          <p:cNvPr id="3" name="Subtitle 2">
            <a:extLst>
              <a:ext uri="{FF2B5EF4-FFF2-40B4-BE49-F238E27FC236}">
                <a16:creationId xmlns:a16="http://schemas.microsoft.com/office/drawing/2014/main" id="{BEC05398-78AF-2CEF-A6AE-DEB270819B76}"/>
              </a:ext>
            </a:extLst>
          </p:cNvPr>
          <p:cNvSpPr>
            <a:spLocks noGrp="1"/>
          </p:cNvSpPr>
          <p:nvPr>
            <p:ph type="subTitle" idx="1"/>
          </p:nvPr>
        </p:nvSpPr>
        <p:spPr>
          <a:xfrm>
            <a:off x="2619376" y="5295570"/>
            <a:ext cx="6953250" cy="744270"/>
          </a:xfrm>
        </p:spPr>
        <p:txBody>
          <a:bodyPr anchor="t">
            <a:normAutofit/>
          </a:bodyPr>
          <a:lstStyle/>
          <a:p>
            <a:endParaRPr lang="lv-LV" sz="1900"/>
          </a:p>
          <a:p>
            <a:r>
              <a:rPr lang="lv-LV" sz="1900"/>
              <a:t>Dr.oec.Lienīte Litavniece</a:t>
            </a:r>
          </a:p>
          <a:p>
            <a:endParaRPr lang="lv-LV" sz="1900"/>
          </a:p>
          <a:p>
            <a:endParaRPr lang="lv-LV" sz="1900"/>
          </a:p>
          <a:p>
            <a:endParaRPr lang="lv-LV" sz="1900"/>
          </a:p>
          <a:p>
            <a:endParaRPr lang="lv-LV" sz="1900"/>
          </a:p>
          <a:p>
            <a:endParaRPr lang="en-GB" sz="1900"/>
          </a:p>
        </p:txBody>
      </p:sp>
      <p:pic>
        <p:nvPicPr>
          <p:cNvPr id="4" name="Picture 3" descr="A green text on a black background&#10;&#10;Description automatically generated with medium confidence">
            <a:extLst>
              <a:ext uri="{FF2B5EF4-FFF2-40B4-BE49-F238E27FC236}">
                <a16:creationId xmlns:a16="http://schemas.microsoft.com/office/drawing/2014/main" id="{78665429-23EB-18BA-D870-E22CDCCCD116}"/>
              </a:ext>
            </a:extLst>
          </p:cNvPr>
          <p:cNvPicPr>
            <a:picLocks noChangeAspect="1"/>
          </p:cNvPicPr>
          <p:nvPr/>
        </p:nvPicPr>
        <p:blipFill>
          <a:blip r:embed="rId2"/>
          <a:stretch>
            <a:fillRect/>
          </a:stretch>
        </p:blipFill>
        <p:spPr>
          <a:xfrm>
            <a:off x="5009323" y="1752618"/>
            <a:ext cx="2264224" cy="633982"/>
          </a:xfrm>
          <a:prstGeom prst="rect">
            <a:avLst/>
          </a:prstGeom>
        </p:spPr>
      </p:pic>
    </p:spTree>
    <p:extLst>
      <p:ext uri="{BB962C8B-B14F-4D97-AF65-F5344CB8AC3E}">
        <p14:creationId xmlns:p14="http://schemas.microsoft.com/office/powerpoint/2010/main" val="213702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EBB476-D2F3-FE63-CC3C-6CF20EDA86CD}"/>
              </a:ext>
            </a:extLst>
          </p:cNvPr>
          <p:cNvSpPr>
            <a:spLocks noGrp="1"/>
          </p:cNvSpPr>
          <p:nvPr>
            <p:ph idx="4294967295"/>
          </p:nvPr>
        </p:nvSpPr>
        <p:spPr>
          <a:xfrm>
            <a:off x="723900" y="5422799"/>
            <a:ext cx="10515600" cy="1042987"/>
          </a:xfrm>
        </p:spPr>
        <p:txBody>
          <a:bodyPr/>
          <a:lstStyle/>
          <a:p>
            <a:pPr marL="0" indent="0">
              <a:buNone/>
            </a:pPr>
            <a:r>
              <a:rPr lang="en-GB" dirty="0">
                <a:hlinkClick r:id="rId3"/>
              </a:rPr>
              <a:t>https://www.liaa.gov.lv/lv/programmas/noderigi/de-minimis</a:t>
            </a:r>
            <a:r>
              <a:rPr lang="lv-LV" dirty="0"/>
              <a:t> </a:t>
            </a:r>
            <a:endParaRPr lang="en-GB" dirty="0"/>
          </a:p>
        </p:txBody>
      </p:sp>
      <p:pic>
        <p:nvPicPr>
          <p:cNvPr id="4" name="Content Placeholder 4">
            <a:extLst>
              <a:ext uri="{FF2B5EF4-FFF2-40B4-BE49-F238E27FC236}">
                <a16:creationId xmlns:a16="http://schemas.microsoft.com/office/drawing/2014/main" id="{AE6451C9-DF8E-A020-2A34-65A2ED568A08}"/>
              </a:ext>
            </a:extLst>
          </p:cNvPr>
          <p:cNvPicPr>
            <a:picLocks noChangeAspect="1"/>
          </p:cNvPicPr>
          <p:nvPr/>
        </p:nvPicPr>
        <p:blipFill>
          <a:blip r:embed="rId4"/>
          <a:stretch>
            <a:fillRect/>
          </a:stretch>
        </p:blipFill>
        <p:spPr>
          <a:xfrm>
            <a:off x="942975" y="392214"/>
            <a:ext cx="10515600" cy="1260374"/>
          </a:xfrm>
          <a:prstGeom prst="rect">
            <a:avLst/>
          </a:prstGeom>
        </p:spPr>
      </p:pic>
      <p:pic>
        <p:nvPicPr>
          <p:cNvPr id="6" name="Picture 5">
            <a:extLst>
              <a:ext uri="{FF2B5EF4-FFF2-40B4-BE49-F238E27FC236}">
                <a16:creationId xmlns:a16="http://schemas.microsoft.com/office/drawing/2014/main" id="{F39CCE70-CB06-BF80-E18E-20FC22EBDE7A}"/>
              </a:ext>
            </a:extLst>
          </p:cNvPr>
          <p:cNvPicPr>
            <a:picLocks noChangeAspect="1"/>
          </p:cNvPicPr>
          <p:nvPr/>
        </p:nvPicPr>
        <p:blipFill>
          <a:blip r:embed="rId5"/>
          <a:stretch>
            <a:fillRect/>
          </a:stretch>
        </p:blipFill>
        <p:spPr>
          <a:xfrm>
            <a:off x="1181100" y="1652588"/>
            <a:ext cx="5616427" cy="2309060"/>
          </a:xfrm>
          <a:prstGeom prst="rect">
            <a:avLst/>
          </a:prstGeom>
        </p:spPr>
      </p:pic>
      <p:pic>
        <p:nvPicPr>
          <p:cNvPr id="8" name="Picture 7">
            <a:extLst>
              <a:ext uri="{FF2B5EF4-FFF2-40B4-BE49-F238E27FC236}">
                <a16:creationId xmlns:a16="http://schemas.microsoft.com/office/drawing/2014/main" id="{4A6779B1-6729-7BCF-C368-A70CA85A1768}"/>
              </a:ext>
            </a:extLst>
          </p:cNvPr>
          <p:cNvPicPr>
            <a:picLocks noChangeAspect="1"/>
          </p:cNvPicPr>
          <p:nvPr/>
        </p:nvPicPr>
        <p:blipFill>
          <a:blip r:embed="rId6"/>
          <a:stretch>
            <a:fillRect/>
          </a:stretch>
        </p:blipFill>
        <p:spPr>
          <a:xfrm>
            <a:off x="5874702" y="3272302"/>
            <a:ext cx="5364798" cy="1933110"/>
          </a:xfrm>
          <a:prstGeom prst="rect">
            <a:avLst/>
          </a:prstGeom>
        </p:spPr>
      </p:pic>
      <p:sp>
        <p:nvSpPr>
          <p:cNvPr id="9" name="Rectangle 8">
            <a:extLst>
              <a:ext uri="{FF2B5EF4-FFF2-40B4-BE49-F238E27FC236}">
                <a16:creationId xmlns:a16="http://schemas.microsoft.com/office/drawing/2014/main" id="{5AC46392-6671-7538-5AFB-ECF572521213}"/>
              </a:ext>
            </a:extLst>
          </p:cNvPr>
          <p:cNvSpPr/>
          <p:nvPr/>
        </p:nvSpPr>
        <p:spPr>
          <a:xfrm>
            <a:off x="4705350" y="1022401"/>
            <a:ext cx="4171950" cy="520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NORĀDA NUMURU NO SISTĒMAS</a:t>
            </a:r>
            <a:endParaRPr lang="en-GB" dirty="0">
              <a:solidFill>
                <a:srgbClr val="FF0000"/>
              </a:solidFill>
            </a:endParaRPr>
          </a:p>
        </p:txBody>
      </p:sp>
    </p:spTree>
    <p:extLst>
      <p:ext uri="{BB962C8B-B14F-4D97-AF65-F5344CB8AC3E}">
        <p14:creationId xmlns:p14="http://schemas.microsoft.com/office/powerpoint/2010/main" val="102794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F98572-157B-2C0E-2508-8C1B4C0B98C1}"/>
              </a:ext>
            </a:extLst>
          </p:cNvPr>
          <p:cNvPicPr>
            <a:picLocks noChangeAspect="1"/>
          </p:cNvPicPr>
          <p:nvPr/>
        </p:nvPicPr>
        <p:blipFill>
          <a:blip r:embed="rId3"/>
          <a:stretch>
            <a:fillRect/>
          </a:stretch>
        </p:blipFill>
        <p:spPr>
          <a:xfrm>
            <a:off x="357903" y="1304925"/>
            <a:ext cx="11476193" cy="3190875"/>
          </a:xfrm>
          <a:prstGeom prst="rect">
            <a:avLst/>
          </a:prstGeom>
        </p:spPr>
      </p:pic>
    </p:spTree>
    <p:extLst>
      <p:ext uri="{BB962C8B-B14F-4D97-AF65-F5344CB8AC3E}">
        <p14:creationId xmlns:p14="http://schemas.microsoft.com/office/powerpoint/2010/main" val="733033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EDD1E8-2937-66E7-238D-6786E9A133A7}"/>
              </a:ext>
            </a:extLst>
          </p:cNvPr>
          <p:cNvSpPr txBox="1"/>
          <p:nvPr/>
        </p:nvSpPr>
        <p:spPr>
          <a:xfrm>
            <a:off x="622935" y="1026914"/>
            <a:ext cx="6092190" cy="369332"/>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cs typeface="Arial" panose="020B0604020202020204" pitchFamily="34" charset="0"/>
              </a:rPr>
              <a:t>2.Projekta </a:t>
            </a:r>
            <a:r>
              <a:rPr lang="en-US" sz="1800" b="1" i="0" u="none" strike="noStrike" baseline="0" dirty="0" err="1">
                <a:solidFill>
                  <a:srgbClr val="000000"/>
                </a:solidFill>
                <a:latin typeface="Arial" panose="020B0604020202020204" pitchFamily="34" charset="0"/>
                <a:cs typeface="Arial" panose="020B0604020202020204" pitchFamily="34" charset="0"/>
              </a:rPr>
              <a:t>īstenošanas</a:t>
            </a:r>
            <a:r>
              <a:rPr lang="en-US" sz="1800" b="1" i="0" u="none" strike="noStrike" baseline="0" dirty="0">
                <a:solidFill>
                  <a:srgbClr val="000000"/>
                </a:solidFill>
                <a:latin typeface="Arial" panose="020B0604020202020204" pitchFamily="34" charset="0"/>
                <a:cs typeface="Arial" panose="020B0604020202020204" pitchFamily="34" charset="0"/>
              </a:rPr>
              <a:t> </a:t>
            </a:r>
            <a:r>
              <a:rPr lang="en-US" sz="1800" b="1" i="0" u="none" strike="noStrike" baseline="0" dirty="0" err="1">
                <a:solidFill>
                  <a:srgbClr val="000000"/>
                </a:solidFill>
                <a:latin typeface="Arial" panose="020B0604020202020204" pitchFamily="34" charset="0"/>
                <a:cs typeface="Arial" panose="020B0604020202020204" pitchFamily="34" charset="0"/>
              </a:rPr>
              <a:t>laiks</a:t>
            </a:r>
            <a:r>
              <a:rPr lang="en-US" sz="1800" b="1" i="0" u="none" strike="noStrike" baseline="0" dirty="0">
                <a:solidFill>
                  <a:srgbClr val="000000"/>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E5A7775C-F50B-EC35-EF87-662152CC2A72}"/>
              </a:ext>
            </a:extLst>
          </p:cNvPr>
          <p:cNvGraphicFramePr>
            <a:graphicFrameLocks noGrp="1"/>
          </p:cNvGraphicFramePr>
          <p:nvPr>
            <p:extLst>
              <p:ext uri="{D42A27DB-BD31-4B8C-83A1-F6EECF244321}">
                <p14:modId xmlns:p14="http://schemas.microsoft.com/office/powerpoint/2010/main" val="956442321"/>
              </p:ext>
            </p:extLst>
          </p:nvPr>
        </p:nvGraphicFramePr>
        <p:xfrm>
          <a:off x="622935" y="2525606"/>
          <a:ext cx="8128001" cy="1112520"/>
        </p:xfrm>
        <a:graphic>
          <a:graphicData uri="http://schemas.openxmlformats.org/drawingml/2006/table">
            <a:tbl>
              <a:tblPr firstRow="1" bandRow="1">
                <a:tableStyleId>{5940675A-B579-460E-94D1-54222C63F5DA}</a:tableStyleId>
              </a:tblPr>
              <a:tblGrid>
                <a:gridCol w="1161143">
                  <a:extLst>
                    <a:ext uri="{9D8B030D-6E8A-4147-A177-3AD203B41FA5}">
                      <a16:colId xmlns:a16="http://schemas.microsoft.com/office/drawing/2014/main" val="3428435070"/>
                    </a:ext>
                  </a:extLst>
                </a:gridCol>
                <a:gridCol w="1161143">
                  <a:extLst>
                    <a:ext uri="{9D8B030D-6E8A-4147-A177-3AD203B41FA5}">
                      <a16:colId xmlns:a16="http://schemas.microsoft.com/office/drawing/2014/main" val="2276321641"/>
                    </a:ext>
                  </a:extLst>
                </a:gridCol>
                <a:gridCol w="1161143">
                  <a:extLst>
                    <a:ext uri="{9D8B030D-6E8A-4147-A177-3AD203B41FA5}">
                      <a16:colId xmlns:a16="http://schemas.microsoft.com/office/drawing/2014/main" val="1372447857"/>
                    </a:ext>
                  </a:extLst>
                </a:gridCol>
                <a:gridCol w="1161143">
                  <a:extLst>
                    <a:ext uri="{9D8B030D-6E8A-4147-A177-3AD203B41FA5}">
                      <a16:colId xmlns:a16="http://schemas.microsoft.com/office/drawing/2014/main" val="3844585771"/>
                    </a:ext>
                  </a:extLst>
                </a:gridCol>
                <a:gridCol w="1161143">
                  <a:extLst>
                    <a:ext uri="{9D8B030D-6E8A-4147-A177-3AD203B41FA5}">
                      <a16:colId xmlns:a16="http://schemas.microsoft.com/office/drawing/2014/main" val="1632416297"/>
                    </a:ext>
                  </a:extLst>
                </a:gridCol>
                <a:gridCol w="1161143">
                  <a:extLst>
                    <a:ext uri="{9D8B030D-6E8A-4147-A177-3AD203B41FA5}">
                      <a16:colId xmlns:a16="http://schemas.microsoft.com/office/drawing/2014/main" val="3130885859"/>
                    </a:ext>
                  </a:extLst>
                </a:gridCol>
                <a:gridCol w="1161143">
                  <a:extLst>
                    <a:ext uri="{9D8B030D-6E8A-4147-A177-3AD203B41FA5}">
                      <a16:colId xmlns:a16="http://schemas.microsoft.com/office/drawing/2014/main" val="536228220"/>
                    </a:ext>
                  </a:extLst>
                </a:gridCol>
              </a:tblGrid>
              <a:tr h="370840">
                <a:tc gridSpan="3">
                  <a:txBody>
                    <a:bodyPr/>
                    <a:lstStyle/>
                    <a:p>
                      <a:r>
                        <a:rPr lang="lv-LV" dirty="0"/>
                        <a:t>Projekta sākums</a:t>
                      </a:r>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tc gridSpan="3">
                  <a:txBody>
                    <a:bodyPr/>
                    <a:lstStyle/>
                    <a:p>
                      <a:r>
                        <a:rPr lang="lv-LV" dirty="0"/>
                        <a:t>Projekta noslēgums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2021281"/>
                  </a:ext>
                </a:extLst>
              </a:tr>
              <a:tr h="370840">
                <a:tc>
                  <a:txBody>
                    <a:bodyPr/>
                    <a:lstStyle/>
                    <a:p>
                      <a:r>
                        <a:rPr lang="lv-LV" dirty="0"/>
                        <a:t>15.</a:t>
                      </a:r>
                      <a:endParaRPr lang="en-US" dirty="0"/>
                    </a:p>
                  </a:txBody>
                  <a:tcPr/>
                </a:tc>
                <a:tc>
                  <a:txBody>
                    <a:bodyPr/>
                    <a:lstStyle/>
                    <a:p>
                      <a:r>
                        <a:rPr lang="lv-LV" dirty="0"/>
                        <a:t>08.</a:t>
                      </a:r>
                      <a:endParaRPr lang="en-US" dirty="0"/>
                    </a:p>
                  </a:txBody>
                  <a:tcPr/>
                </a:tc>
                <a:tc>
                  <a:txBody>
                    <a:bodyPr/>
                    <a:lstStyle/>
                    <a:p>
                      <a:r>
                        <a:rPr lang="lv-LV" dirty="0"/>
                        <a:t>2023.</a:t>
                      </a:r>
                      <a:endParaRPr lang="en-US" dirty="0"/>
                    </a:p>
                  </a:txBody>
                  <a:tcPr/>
                </a:tc>
                <a:tc>
                  <a:txBody>
                    <a:bodyPr/>
                    <a:lstStyle/>
                    <a:p>
                      <a:r>
                        <a:rPr lang="lv-LV" dirty="0"/>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65708866"/>
                  </a:ext>
                </a:extLst>
              </a:tr>
              <a:tr h="370840">
                <a:tc>
                  <a:txBody>
                    <a:bodyPr/>
                    <a:lstStyle/>
                    <a:p>
                      <a:r>
                        <a:rPr lang="lv-LV" dirty="0" err="1"/>
                        <a:t>dd</a:t>
                      </a:r>
                      <a:endParaRPr lang="en-US" dirty="0"/>
                    </a:p>
                  </a:txBody>
                  <a:tcPr/>
                </a:tc>
                <a:tc>
                  <a:txBody>
                    <a:bodyPr/>
                    <a:lstStyle/>
                    <a:p>
                      <a:r>
                        <a:rPr lang="lv-LV" dirty="0"/>
                        <a:t>mm</a:t>
                      </a:r>
                      <a:endParaRPr lang="en-US" dirty="0"/>
                    </a:p>
                  </a:txBody>
                  <a:tcPr/>
                </a:tc>
                <a:tc>
                  <a:txBody>
                    <a:bodyPr/>
                    <a:lstStyle/>
                    <a:p>
                      <a:r>
                        <a:rPr lang="lv-LV" dirty="0" err="1"/>
                        <a:t>gggg</a:t>
                      </a:r>
                      <a:endParaRPr lang="en-US" dirty="0"/>
                    </a:p>
                  </a:txBody>
                  <a:tcPr/>
                </a:tc>
                <a:tc>
                  <a:txBody>
                    <a:bodyPr/>
                    <a:lstStyle/>
                    <a:p>
                      <a:endParaRPr lang="en-US" dirty="0"/>
                    </a:p>
                  </a:txBody>
                  <a:tcPr/>
                </a:tc>
                <a:tc>
                  <a:txBody>
                    <a:bodyPr/>
                    <a:lstStyle/>
                    <a:p>
                      <a:r>
                        <a:rPr lang="lv-LV" dirty="0" err="1"/>
                        <a:t>dd</a:t>
                      </a:r>
                      <a:endParaRPr lang="en-US" dirty="0"/>
                    </a:p>
                  </a:txBody>
                  <a:tcPr/>
                </a:tc>
                <a:tc>
                  <a:txBody>
                    <a:bodyPr/>
                    <a:lstStyle/>
                    <a:p>
                      <a:r>
                        <a:rPr lang="lv-LV" dirty="0"/>
                        <a:t>mm</a:t>
                      </a:r>
                      <a:endParaRPr lang="en-US" dirty="0"/>
                    </a:p>
                  </a:txBody>
                  <a:tcPr/>
                </a:tc>
                <a:tc>
                  <a:txBody>
                    <a:bodyPr/>
                    <a:lstStyle/>
                    <a:p>
                      <a:r>
                        <a:rPr lang="lv-LV" dirty="0" err="1"/>
                        <a:t>gggg</a:t>
                      </a:r>
                      <a:endParaRPr lang="en-US" dirty="0"/>
                    </a:p>
                  </a:txBody>
                  <a:tcPr/>
                </a:tc>
                <a:extLst>
                  <a:ext uri="{0D108BD9-81ED-4DB2-BD59-A6C34878D82A}">
                    <a16:rowId xmlns:a16="http://schemas.microsoft.com/office/drawing/2014/main" val="3459190761"/>
                  </a:ext>
                </a:extLst>
              </a:tr>
            </a:tbl>
          </a:graphicData>
        </a:graphic>
      </p:graphicFrame>
      <p:sp>
        <p:nvSpPr>
          <p:cNvPr id="7" name="TextBox 6">
            <a:extLst>
              <a:ext uri="{FF2B5EF4-FFF2-40B4-BE49-F238E27FC236}">
                <a16:creationId xmlns:a16="http://schemas.microsoft.com/office/drawing/2014/main" id="{397F8045-5BFF-5142-5F5E-A4CB919F7FB3}"/>
              </a:ext>
            </a:extLst>
          </p:cNvPr>
          <p:cNvSpPr txBox="1"/>
          <p:nvPr/>
        </p:nvSpPr>
        <p:spPr>
          <a:xfrm>
            <a:off x="622935" y="4582820"/>
            <a:ext cx="6092190" cy="1754326"/>
          </a:xfrm>
          <a:prstGeom prst="rect">
            <a:avLst/>
          </a:prstGeom>
          <a:noFill/>
        </p:spPr>
        <p:txBody>
          <a:bodyPr wrap="square">
            <a:spAutoFit/>
          </a:bodyPr>
          <a:lstStyle/>
          <a:p>
            <a:r>
              <a:rPr lang="lv-LV" sz="1800" b="1" i="0" u="none" strike="noStrike" baseline="0" dirty="0">
                <a:solidFill>
                  <a:srgbClr val="000000"/>
                </a:solidFill>
                <a:latin typeface="Arial" panose="020B0604020202020204" pitchFamily="34" charset="0"/>
                <a:cs typeface="Arial" panose="020B0604020202020204" pitchFamily="34" charset="0"/>
              </a:rPr>
              <a:t>Starp projekta sākuma datumu un noslēguma datumu ir ne mazāk kā 6 mēneši.</a:t>
            </a:r>
          </a:p>
          <a:p>
            <a:endParaRPr lang="lv-LV" b="1" dirty="0">
              <a:solidFill>
                <a:srgbClr val="000000"/>
              </a:solidFill>
              <a:latin typeface="Arial" panose="020B0604020202020204" pitchFamily="34" charset="0"/>
              <a:cs typeface="Arial" panose="020B0604020202020204" pitchFamily="34" charset="0"/>
            </a:endParaRPr>
          </a:p>
          <a:p>
            <a:r>
              <a:rPr lang="lv-LV" b="1" dirty="0">
                <a:solidFill>
                  <a:srgbClr val="000000"/>
                </a:solidFill>
                <a:latin typeface="Arial" panose="020B0604020202020204" pitchFamily="34" charset="0"/>
                <a:cs typeface="Arial" panose="020B0604020202020204" pitchFamily="34" charset="0"/>
              </a:rPr>
              <a:t>Kā projekta sākumu norāda dienu, kad varētu būt noslēgt līgums par projekta realizācijas uzsākšanu. Projekts jārealizē 6 mēnešu laikā.</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313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4">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26">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6B8F1D0-44FE-AB23-7F2B-4F4CD284B6CF}"/>
              </a:ext>
            </a:extLst>
          </p:cNvPr>
          <p:cNvSpPr>
            <a:spLocks noGrp="1"/>
          </p:cNvSpPr>
          <p:nvPr>
            <p:ph type="title"/>
          </p:nvPr>
        </p:nvSpPr>
        <p:spPr>
          <a:xfrm>
            <a:off x="1139044" y="2090114"/>
            <a:ext cx="3382890" cy="2481886"/>
          </a:xfrm>
        </p:spPr>
        <p:txBody>
          <a:bodyPr>
            <a:normAutofit/>
          </a:bodyPr>
          <a:lstStyle/>
          <a:p>
            <a:pPr algn="ctr"/>
            <a:r>
              <a:rPr lang="lv-LV" b="1"/>
              <a:t>3.PROJEKTA MĒRĶIS</a:t>
            </a:r>
            <a:endParaRPr lang="en-GB" b="1"/>
          </a:p>
        </p:txBody>
      </p:sp>
      <p:sp>
        <p:nvSpPr>
          <p:cNvPr id="3" name="Content Placeholder 2">
            <a:extLst>
              <a:ext uri="{FF2B5EF4-FFF2-40B4-BE49-F238E27FC236}">
                <a16:creationId xmlns:a16="http://schemas.microsoft.com/office/drawing/2014/main" id="{2A17BCA8-7E87-AD0B-40C9-5120C064AEA4}"/>
              </a:ext>
            </a:extLst>
          </p:cNvPr>
          <p:cNvSpPr>
            <a:spLocks noGrp="1"/>
          </p:cNvSpPr>
          <p:nvPr>
            <p:ph idx="1"/>
          </p:nvPr>
        </p:nvSpPr>
        <p:spPr>
          <a:xfrm>
            <a:off x="4665306" y="587829"/>
            <a:ext cx="6688494" cy="5305321"/>
          </a:xfrm>
        </p:spPr>
        <p:txBody>
          <a:bodyPr anchor="ctr">
            <a:normAutofit/>
          </a:bodyPr>
          <a:lstStyle/>
          <a:p>
            <a:pPr algn="just"/>
            <a:r>
              <a:rPr lang="lv-LV" sz="2400" b="1" dirty="0"/>
              <a:t>KO?</a:t>
            </a:r>
            <a:r>
              <a:rPr lang="lv-LV" sz="2400" dirty="0"/>
              <a:t> vēlas sasniegt (vēlamais rezultāts)</a:t>
            </a:r>
          </a:p>
          <a:p>
            <a:pPr algn="just"/>
            <a:r>
              <a:rPr lang="lv-LV" sz="2400" b="1" dirty="0"/>
              <a:t>KĀPĒC?</a:t>
            </a:r>
            <a:r>
              <a:rPr lang="lv-LV" sz="2400" dirty="0"/>
              <a:t> vēlas sasniegt? (esošā situācija, kas tiks mainīta)</a:t>
            </a:r>
          </a:p>
          <a:p>
            <a:pPr algn="just"/>
            <a:r>
              <a:rPr lang="lv-LV" sz="2400" b="1" dirty="0"/>
              <a:t>Atslēgas vārdi</a:t>
            </a:r>
            <a:r>
              <a:rPr lang="lv-LV" sz="2400" dirty="0"/>
              <a:t>: sekmēt, rosināt, ietekmēt, uzlabot, nodrošināt, veicināt...</a:t>
            </a:r>
          </a:p>
          <a:p>
            <a:pPr algn="just"/>
            <a:r>
              <a:rPr lang="lv-LV" sz="2400" dirty="0"/>
              <a:t>Īss, skaidri formulēts, saprotams </a:t>
            </a:r>
          </a:p>
          <a:p>
            <a:pPr marL="0" indent="0">
              <a:buNone/>
            </a:pPr>
            <a:endParaRPr lang="lv-LV" sz="2000" dirty="0"/>
          </a:p>
        </p:txBody>
      </p:sp>
    </p:spTree>
    <p:extLst>
      <p:ext uri="{BB962C8B-B14F-4D97-AF65-F5344CB8AC3E}">
        <p14:creationId xmlns:p14="http://schemas.microsoft.com/office/powerpoint/2010/main" val="1281878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EAA15-E37B-D0EC-8FB9-3652F50C6F7C}"/>
              </a:ext>
            </a:extLst>
          </p:cNvPr>
          <p:cNvSpPr>
            <a:spLocks noGrp="1"/>
          </p:cNvSpPr>
          <p:nvPr>
            <p:ph type="title"/>
          </p:nvPr>
        </p:nvSpPr>
        <p:spPr>
          <a:xfrm>
            <a:off x="838200" y="557188"/>
            <a:ext cx="10515600" cy="1133499"/>
          </a:xfrm>
        </p:spPr>
        <p:txBody>
          <a:bodyPr>
            <a:normAutofit/>
          </a:bodyPr>
          <a:lstStyle/>
          <a:p>
            <a:pPr algn="ctr"/>
            <a:r>
              <a:rPr lang="lv-LV" sz="3600" b="1">
                <a:effectLst/>
                <a:latin typeface="Times New Roman" panose="02020603050405020304" pitchFamily="18" charset="0"/>
                <a:ea typeface="Times New Roman" panose="02020603050405020304" pitchFamily="18" charset="0"/>
              </a:rPr>
              <a:t>4.1 Projektā plānotās darbības un īstenošanas vietas apraksts </a:t>
            </a:r>
            <a:endParaRPr lang="en-GB" sz="3600"/>
          </a:p>
        </p:txBody>
      </p:sp>
      <p:graphicFrame>
        <p:nvGraphicFramePr>
          <p:cNvPr id="22" name="Content Placeholder 2">
            <a:extLst>
              <a:ext uri="{FF2B5EF4-FFF2-40B4-BE49-F238E27FC236}">
                <a16:creationId xmlns:a16="http://schemas.microsoft.com/office/drawing/2014/main" id="{ED76113F-124E-33FE-D1E8-52866D9F5254}"/>
              </a:ext>
            </a:extLst>
          </p:cNvPr>
          <p:cNvGraphicFramePr>
            <a:graphicFrameLocks noGrp="1"/>
          </p:cNvGraphicFramePr>
          <p:nvPr>
            <p:ph idx="1"/>
            <p:extLst>
              <p:ext uri="{D42A27DB-BD31-4B8C-83A1-F6EECF244321}">
                <p14:modId xmlns:p14="http://schemas.microsoft.com/office/powerpoint/2010/main" val="354863400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573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3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A28311-1AD9-6130-AA62-2D1DAF4E6513}"/>
              </a:ext>
            </a:extLst>
          </p:cNvPr>
          <p:cNvSpPr>
            <a:spLocks noGrp="1"/>
          </p:cNvSpPr>
          <p:nvPr>
            <p:ph type="title"/>
          </p:nvPr>
        </p:nvSpPr>
        <p:spPr>
          <a:xfrm>
            <a:off x="838200" y="365125"/>
            <a:ext cx="10515600" cy="1325563"/>
          </a:xfrm>
        </p:spPr>
        <p:txBody>
          <a:bodyPr>
            <a:normAutofit/>
          </a:bodyPr>
          <a:lstStyle/>
          <a:p>
            <a:r>
              <a:rPr lang="lv-LV" sz="3100" b="1">
                <a:latin typeface="Times New Roman" panose="02020603050405020304" pitchFamily="18" charset="0"/>
              </a:rPr>
              <a:t>4.2. Kāda ir šobrīd pastāvošā situācija, vajadzības un problēmas, ko varētu risināt/ uzlabot šī projekta īstenošana? </a:t>
            </a:r>
            <a:endParaRPr lang="en-GB" sz="3100" b="1">
              <a:latin typeface="Times New Roman" panose="02020603050405020304" pitchFamily="18" charset="0"/>
            </a:endParaRPr>
          </a:p>
        </p:txBody>
      </p:sp>
      <p:sp>
        <p:nvSpPr>
          <p:cNvPr id="45"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F971C8BC-1F5B-D45B-A76F-54AF61CDDB43}"/>
              </a:ext>
            </a:extLst>
          </p:cNvPr>
          <p:cNvSpPr>
            <a:spLocks noGrp="1"/>
          </p:cNvSpPr>
          <p:nvPr>
            <p:ph idx="1"/>
          </p:nvPr>
        </p:nvSpPr>
        <p:spPr>
          <a:xfrm>
            <a:off x="838200" y="1825625"/>
            <a:ext cx="10515600" cy="4351338"/>
          </a:xfrm>
        </p:spPr>
        <p:txBody>
          <a:bodyPr>
            <a:normAutofit/>
          </a:bodyPr>
          <a:lstStyle/>
          <a:p>
            <a:r>
              <a:rPr lang="lv-LV"/>
              <a:t>Pierādījums, ka jūsu projekts ir nepieciešams (risina pastāvošu un aktuālu problēmu)</a:t>
            </a:r>
          </a:p>
          <a:p>
            <a:r>
              <a:rPr lang="lv-LV"/>
              <a:t>Konkrēta informācija par problēmas esamību, mērogu un aktualitāti</a:t>
            </a:r>
          </a:p>
          <a:p>
            <a:r>
              <a:rPr lang="lv-LV"/>
              <a:t>Apraksts – precīzs un saprotams</a:t>
            </a:r>
          </a:p>
          <a:p>
            <a:r>
              <a:rPr lang="lv-LV"/>
              <a:t>Izmantojiet statistiku, esošus pētījumus, kas to apliecina </a:t>
            </a:r>
          </a:p>
          <a:p>
            <a:r>
              <a:rPr lang="lv-LV"/>
              <a:t>Pamatot, jūsu projekta ieguldījumu problēmas risināšanā.</a:t>
            </a:r>
          </a:p>
          <a:p>
            <a:r>
              <a:rPr lang="lv-LV"/>
              <a:t>SVARĪGA DAĻA PIETEIKUMĀ!!!! Konkrētai, skaidrai, bez liekas informācijas!</a:t>
            </a:r>
          </a:p>
          <a:p>
            <a:endParaRPr lang="en-GB"/>
          </a:p>
        </p:txBody>
      </p:sp>
    </p:spTree>
    <p:extLst>
      <p:ext uri="{BB962C8B-B14F-4D97-AF65-F5344CB8AC3E}">
        <p14:creationId xmlns:p14="http://schemas.microsoft.com/office/powerpoint/2010/main" val="360616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0AA2704-EC51-2455-E341-C43CA64B3D93}"/>
              </a:ext>
            </a:extLst>
          </p:cNvPr>
          <p:cNvSpPr>
            <a:spLocks noGrp="1"/>
          </p:cNvSpPr>
          <p:nvPr>
            <p:ph type="title"/>
          </p:nvPr>
        </p:nvSpPr>
        <p:spPr>
          <a:xfrm>
            <a:off x="838200" y="365125"/>
            <a:ext cx="10515600" cy="1325563"/>
          </a:xfrm>
        </p:spPr>
        <p:txBody>
          <a:bodyPr>
            <a:normAutofit/>
          </a:bodyPr>
          <a:lstStyle/>
          <a:p>
            <a:r>
              <a:rPr lang="lv-LV" sz="2800" b="1" i="1" dirty="0">
                <a:effectLst/>
                <a:latin typeface="Times New Roman" panose="02020603050405020304" pitchFamily="18" charset="0"/>
                <a:ea typeface="Times New Roman" panose="02020603050405020304" pitchFamily="18" charset="0"/>
              </a:rPr>
              <a:t> </a:t>
            </a:r>
            <a:r>
              <a:rPr lang="lv-LV" sz="2800" b="1" dirty="0">
                <a:effectLst/>
                <a:latin typeface="Times New Roman" panose="02020603050405020304" pitchFamily="18" charset="0"/>
                <a:ea typeface="Times New Roman" panose="02020603050405020304" pitchFamily="18" charset="0"/>
              </a:rPr>
              <a:t>4.3. Vai projekts ir aktuāls un sabiedriski nozīmīgs konkrētajā pagastā/teritorijā? </a:t>
            </a:r>
            <a:r>
              <a:rPr lang="lv-LV" sz="2800" b="1" u="sng" dirty="0">
                <a:effectLst/>
                <a:latin typeface="Times New Roman" panose="02020603050405020304" pitchFamily="18" charset="0"/>
                <a:ea typeface="Times New Roman" panose="02020603050405020304" pitchFamily="18" charset="0"/>
              </a:rPr>
              <a:t>Argumentējiet!</a:t>
            </a:r>
            <a:br>
              <a:rPr lang="en-GB" sz="2800" dirty="0">
                <a:effectLst/>
                <a:latin typeface="Calibri" panose="020F0502020204030204" pitchFamily="34" charset="0"/>
                <a:ea typeface="Calibri" panose="020F0502020204030204" pitchFamily="34" charset="0"/>
              </a:rPr>
            </a:br>
            <a:endParaRPr lang="en-GB" sz="2800" dirty="0"/>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7E6CAAA-000B-A36A-F1FF-9CD5246294D1}"/>
              </a:ext>
            </a:extLst>
          </p:cNvPr>
          <p:cNvSpPr>
            <a:spLocks noGrp="1"/>
          </p:cNvSpPr>
          <p:nvPr>
            <p:ph idx="1"/>
          </p:nvPr>
        </p:nvSpPr>
        <p:spPr>
          <a:xfrm>
            <a:off x="838200" y="1825625"/>
            <a:ext cx="10515600" cy="4351338"/>
          </a:xfrm>
        </p:spPr>
        <p:txBody>
          <a:bodyPr>
            <a:normAutofit/>
          </a:bodyPr>
          <a:lstStyle/>
          <a:p>
            <a:r>
              <a:rPr lang="lv-LV" dirty="0"/>
              <a:t>Nosaukt un pamatot ieguvumus!!!</a:t>
            </a:r>
          </a:p>
          <a:p>
            <a:pPr marL="1361440">
              <a:spcBef>
                <a:spcPts val="105"/>
              </a:spcBef>
              <a:spcAft>
                <a:spcPts val="0"/>
              </a:spcAft>
              <a:tabLst>
                <a:tab pos="1818640" algn="l"/>
              </a:tabLst>
            </a:pPr>
            <a:r>
              <a:rPr lang="lv-LV" i="1" dirty="0">
                <a:effectLst/>
                <a:latin typeface="Calibri" panose="020F0502020204030204" pitchFamily="34" charset="0"/>
                <a:ea typeface="Calibri" panose="020F0502020204030204" pitchFamily="34" charset="0"/>
              </a:rPr>
              <a:t>pastāv</a:t>
            </a:r>
            <a:r>
              <a:rPr lang="lv-LV" i="1" spc="-40"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reāls</a:t>
            </a:r>
            <a:r>
              <a:rPr lang="lv-LV" i="1" spc="-3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pieprasījums</a:t>
            </a:r>
            <a:r>
              <a:rPr lang="lv-LV" i="1" spc="-5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pēc</a:t>
            </a:r>
            <a:r>
              <a:rPr lang="lv-LV" i="1" spc="-20"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jūsu</a:t>
            </a:r>
            <a:r>
              <a:rPr lang="lv-LV" i="1" spc="-40"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piedāvātā</a:t>
            </a:r>
            <a:r>
              <a:rPr lang="lv-LV" i="1" spc="-50"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pakalpojuma</a:t>
            </a:r>
            <a:r>
              <a:rPr lang="lv-LV" i="1" spc="-4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vai</a:t>
            </a:r>
            <a:r>
              <a:rPr lang="lv-LV" i="1" spc="-30"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precēm</a:t>
            </a:r>
            <a:endParaRPr lang="en-GB" dirty="0">
              <a:effectLst/>
              <a:latin typeface="Calibri" panose="020F0502020204030204" pitchFamily="34" charset="0"/>
              <a:ea typeface="Calibri" panose="020F0502020204030204" pitchFamily="34" charset="0"/>
            </a:endParaRPr>
          </a:p>
          <a:p>
            <a:pPr marL="1361440">
              <a:spcBef>
                <a:spcPts val="110"/>
              </a:spcBef>
              <a:spcAft>
                <a:spcPts val="0"/>
              </a:spcAft>
              <a:tabLst>
                <a:tab pos="1818640" algn="l"/>
              </a:tabLst>
            </a:pPr>
            <a:r>
              <a:rPr lang="lv-LV" i="1" dirty="0">
                <a:effectLst/>
                <a:latin typeface="Calibri" panose="020F0502020204030204" pitchFamily="34" charset="0"/>
                <a:ea typeface="Calibri" panose="020F0502020204030204" pitchFamily="34" charset="0"/>
              </a:rPr>
              <a:t>tiks radītas</a:t>
            </a:r>
            <a:r>
              <a:rPr lang="lv-LV" i="1" spc="-2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darba</a:t>
            </a:r>
            <a:r>
              <a:rPr lang="lv-LV" i="1" spc="-20"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vietas</a:t>
            </a:r>
            <a:endParaRPr lang="en-GB" dirty="0">
              <a:effectLst/>
              <a:latin typeface="Calibri" panose="020F0502020204030204" pitchFamily="34" charset="0"/>
              <a:ea typeface="Calibri" panose="020F0502020204030204" pitchFamily="34" charset="0"/>
            </a:endParaRPr>
          </a:p>
          <a:p>
            <a:pPr marL="1361440">
              <a:spcBef>
                <a:spcPts val="105"/>
              </a:spcBef>
              <a:spcAft>
                <a:spcPts val="0"/>
              </a:spcAft>
              <a:tabLst>
                <a:tab pos="1818640" algn="l"/>
              </a:tabLst>
            </a:pPr>
            <a:r>
              <a:rPr lang="lv-LV" i="1" dirty="0">
                <a:effectLst/>
                <a:latin typeface="Calibri" panose="020F0502020204030204" pitchFamily="34" charset="0"/>
                <a:ea typeface="Calibri" panose="020F0502020204030204" pitchFamily="34" charset="0"/>
              </a:rPr>
              <a:t>tiks</a:t>
            </a:r>
            <a:r>
              <a:rPr lang="lv-LV" i="1" spc="-10"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veicināta</a:t>
            </a:r>
            <a:r>
              <a:rPr lang="lv-LV" i="1" spc="-1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tūristu</a:t>
            </a:r>
            <a:r>
              <a:rPr lang="lv-LV" i="1" spc="-20"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piesaiste</a:t>
            </a:r>
            <a:endParaRPr lang="en-GB" dirty="0">
              <a:effectLst/>
              <a:latin typeface="Calibri" panose="020F0502020204030204" pitchFamily="34" charset="0"/>
              <a:ea typeface="Calibri" panose="020F0502020204030204" pitchFamily="34" charset="0"/>
            </a:endParaRPr>
          </a:p>
          <a:p>
            <a:pPr marL="1361440">
              <a:spcBef>
                <a:spcPts val="100"/>
              </a:spcBef>
              <a:spcAft>
                <a:spcPts val="0"/>
              </a:spcAft>
              <a:tabLst>
                <a:tab pos="1818640" algn="l"/>
              </a:tabLst>
            </a:pPr>
            <a:r>
              <a:rPr lang="lv-LV" i="1" dirty="0">
                <a:effectLst/>
                <a:latin typeface="Calibri" panose="020F0502020204030204" pitchFamily="34" charset="0"/>
                <a:ea typeface="Calibri" panose="020F0502020204030204" pitchFamily="34" charset="0"/>
              </a:rPr>
              <a:t>tiks</a:t>
            </a:r>
            <a:r>
              <a:rPr lang="lv-LV" i="1" spc="-1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radīti</a:t>
            </a:r>
            <a:r>
              <a:rPr lang="lv-LV" i="1" spc="-2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priekšnosacījumi</a:t>
            </a:r>
            <a:r>
              <a:rPr lang="lv-LV" i="1" spc="-5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sociālu</a:t>
            </a:r>
            <a:r>
              <a:rPr lang="lv-LV" i="1" spc="-1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problēmu</a:t>
            </a:r>
            <a:r>
              <a:rPr lang="lv-LV" i="1" spc="-4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risināšanai</a:t>
            </a:r>
            <a:endParaRPr lang="en-GB" dirty="0">
              <a:effectLst/>
              <a:latin typeface="Calibri" panose="020F0502020204030204" pitchFamily="34" charset="0"/>
              <a:ea typeface="Calibri" panose="020F0502020204030204" pitchFamily="34" charset="0"/>
            </a:endParaRPr>
          </a:p>
          <a:p>
            <a:pPr marL="1361440">
              <a:spcBef>
                <a:spcPts val="115"/>
              </a:spcBef>
              <a:spcAft>
                <a:spcPts val="0"/>
              </a:spcAft>
              <a:tabLst>
                <a:tab pos="1818640" algn="l"/>
              </a:tabLst>
            </a:pPr>
            <a:r>
              <a:rPr lang="lv-LV" i="1" dirty="0">
                <a:effectLst/>
                <a:latin typeface="Calibri" panose="020F0502020204030204" pitchFamily="34" charset="0"/>
                <a:ea typeface="Calibri" panose="020F0502020204030204" pitchFamily="34" charset="0"/>
              </a:rPr>
              <a:t>savstarpēji</a:t>
            </a:r>
            <a:r>
              <a:rPr lang="lv-LV" i="1" spc="-5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papildinošas</a:t>
            </a:r>
            <a:r>
              <a:rPr lang="lv-LV" i="1" spc="-5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sadarbības</a:t>
            </a:r>
            <a:r>
              <a:rPr lang="lv-LV" i="1" spc="-50"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iespējas</a:t>
            </a:r>
            <a:r>
              <a:rPr lang="lv-LV" i="1" spc="-5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starp</a:t>
            </a:r>
            <a:r>
              <a:rPr lang="lv-LV" i="1" spc="-30"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vietējiem</a:t>
            </a:r>
            <a:r>
              <a:rPr lang="lv-LV" i="1" spc="-2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uzņēmējiem</a:t>
            </a:r>
            <a:endParaRPr lang="en-GB" dirty="0">
              <a:effectLst/>
              <a:latin typeface="Calibri" panose="020F0502020204030204" pitchFamily="34" charset="0"/>
              <a:ea typeface="Calibri" panose="020F0502020204030204" pitchFamily="34" charset="0"/>
            </a:endParaRPr>
          </a:p>
          <a:p>
            <a:pPr marL="1361440">
              <a:spcBef>
                <a:spcPts val="100"/>
              </a:spcBef>
              <a:spcAft>
                <a:spcPts val="0"/>
              </a:spcAft>
              <a:tabLst>
                <a:tab pos="1818640" algn="l"/>
              </a:tabLst>
            </a:pPr>
            <a:r>
              <a:rPr lang="lv-LV" i="1" dirty="0">
                <a:effectLst/>
                <a:latin typeface="Calibri" panose="020F0502020204030204" pitchFamily="34" charset="0"/>
                <a:ea typeface="Calibri" panose="020F0502020204030204" pitchFamily="34" charset="0"/>
              </a:rPr>
              <a:t>degradētu</a:t>
            </a:r>
            <a:r>
              <a:rPr lang="lv-LV" i="1" spc="-5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teritoriju</a:t>
            </a:r>
            <a:r>
              <a:rPr lang="lv-LV" i="1" spc="-15" dirty="0">
                <a:effectLst/>
                <a:latin typeface="Calibri" panose="020F0502020204030204" pitchFamily="34" charset="0"/>
                <a:ea typeface="Calibri" panose="020F0502020204030204" pitchFamily="34" charset="0"/>
              </a:rPr>
              <a:t> </a:t>
            </a:r>
            <a:r>
              <a:rPr lang="lv-LV" i="1" dirty="0">
                <a:effectLst/>
                <a:latin typeface="Calibri" panose="020F0502020204030204" pitchFamily="34" charset="0"/>
                <a:ea typeface="Calibri" panose="020F0502020204030204" pitchFamily="34" charset="0"/>
              </a:rPr>
              <a:t>atjaunošana</a:t>
            </a:r>
            <a:endParaRPr lang="en-GB" dirty="0">
              <a:effectLst/>
              <a:latin typeface="Calibri" panose="020F0502020204030204" pitchFamily="34" charset="0"/>
              <a:ea typeface="Calibri" panose="020F0502020204030204" pitchFamily="34" charset="0"/>
            </a:endParaRPr>
          </a:p>
          <a:p>
            <a:endParaRPr lang="lv-LV" dirty="0"/>
          </a:p>
          <a:p>
            <a:endParaRPr lang="en-GB" dirty="0"/>
          </a:p>
        </p:txBody>
      </p:sp>
    </p:spTree>
    <p:extLst>
      <p:ext uri="{BB962C8B-B14F-4D97-AF65-F5344CB8AC3E}">
        <p14:creationId xmlns:p14="http://schemas.microsoft.com/office/powerpoint/2010/main" val="3556669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41B28E-0021-2573-65A6-0DA673740205}"/>
              </a:ext>
            </a:extLst>
          </p:cNvPr>
          <p:cNvSpPr>
            <a:spLocks noGrp="1"/>
          </p:cNvSpPr>
          <p:nvPr>
            <p:ph type="title"/>
          </p:nvPr>
        </p:nvSpPr>
        <p:spPr>
          <a:xfrm>
            <a:off x="838200" y="365125"/>
            <a:ext cx="10515600" cy="1325563"/>
          </a:xfrm>
        </p:spPr>
        <p:txBody>
          <a:bodyPr>
            <a:normAutofit/>
          </a:bodyPr>
          <a:lstStyle/>
          <a:p>
            <a:r>
              <a:rPr lang="lv-LV" sz="2100" b="1">
                <a:latin typeface="Times New Roman" panose="02020603050405020304" pitchFamily="18" charset="0"/>
              </a:rPr>
              <a:t>5.1. Kad un kāpēc uzsākta vai tiek plānots uzsākt saimniecisko darbību? Tirgus situācija konkrētajā nozarē, t.sk. galveno konkurentu īss raksturojums, pretendenta priekšrocības un trūkumi salīdzinājumā ar konkurentiem</a:t>
            </a:r>
            <a:br>
              <a:rPr lang="en-GB" sz="2100">
                <a:effectLst/>
                <a:latin typeface="Calibri" panose="020F0502020204030204" pitchFamily="34" charset="0"/>
                <a:ea typeface="Calibri" panose="020F0502020204030204" pitchFamily="34" charset="0"/>
              </a:rPr>
            </a:br>
            <a:endParaRPr lang="en-GB" sz="2100"/>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A92C14A-0827-34EB-E6D1-423AC0263F6D}"/>
              </a:ext>
            </a:extLst>
          </p:cNvPr>
          <p:cNvSpPr>
            <a:spLocks noGrp="1"/>
          </p:cNvSpPr>
          <p:nvPr>
            <p:ph idx="1"/>
          </p:nvPr>
        </p:nvSpPr>
        <p:spPr>
          <a:xfrm>
            <a:off x="838200" y="1825625"/>
            <a:ext cx="10515600" cy="4351338"/>
          </a:xfrm>
        </p:spPr>
        <p:txBody>
          <a:bodyPr>
            <a:normAutofit/>
          </a:bodyPr>
          <a:lstStyle/>
          <a:p>
            <a:r>
              <a:rPr lang="lv-LV" dirty="0"/>
              <a:t>Motivācija/iemesli saimnieciskās darbības uzsākšanai/īstenošanai</a:t>
            </a:r>
          </a:p>
          <a:p>
            <a:pPr marL="342900" lvl="0" indent="-342900">
              <a:buSzPts val="2800"/>
              <a:buFont typeface="Arial MT"/>
              <a:buChar char="•"/>
              <a:tabLst>
                <a:tab pos="1123950" algn="l"/>
              </a:tabLst>
            </a:pPr>
            <a:r>
              <a:rPr lang="lv-LV" dirty="0"/>
              <a:t>Situācija nozarē šobrīd                    </a:t>
            </a:r>
            <a:r>
              <a:rPr lang="lv-LV" sz="2000" dirty="0">
                <a:ln w="0"/>
                <a:solidFill>
                  <a:schemeClr val="accent1"/>
                </a:solidFill>
                <a:effectLst>
                  <a:outerShdw blurRad="38100" dist="25400" dir="5400000" algn="ctr" rotWithShape="0">
                    <a:srgbClr val="6E747A">
                      <a:alpha val="43000"/>
                    </a:srgbClr>
                  </a:outerShdw>
                </a:effectLst>
              </a:rPr>
              <a:t>skat.14.slaidu</a:t>
            </a:r>
            <a:endParaRPr lang="en-GB" sz="2000" dirty="0"/>
          </a:p>
          <a:p>
            <a:pPr marL="342900" marR="367030" lvl="0" indent="-342900">
              <a:spcBef>
                <a:spcPts val="595"/>
              </a:spcBef>
              <a:spcAft>
                <a:spcPts val="0"/>
              </a:spcAft>
              <a:buSzPts val="2800"/>
              <a:buFont typeface="Arial MT"/>
              <a:buChar char="•"/>
              <a:tabLst>
                <a:tab pos="1123950" algn="l"/>
              </a:tabLst>
            </a:pPr>
            <a:r>
              <a:rPr lang="lv-LV" dirty="0"/>
              <a:t>Nozares attīstības tendences pašreizējās ekonomiskās situācijas kontekstā</a:t>
            </a:r>
            <a:endParaRPr lang="en-GB" dirty="0"/>
          </a:p>
          <a:p>
            <a:pPr marL="342900" lvl="0" indent="-342900">
              <a:spcBef>
                <a:spcPts val="570"/>
              </a:spcBef>
              <a:spcAft>
                <a:spcPts val="0"/>
              </a:spcAft>
              <a:buSzPts val="2800"/>
              <a:buFont typeface="Arial MT"/>
              <a:buChar char="•"/>
              <a:tabLst>
                <a:tab pos="1123950" algn="l"/>
              </a:tabLst>
            </a:pPr>
            <a:r>
              <a:rPr lang="lv-LV" dirty="0"/>
              <a:t>Preču/pakalpojumu piesātinātības līmenis tirgū</a:t>
            </a:r>
            <a:endParaRPr lang="en-GB" dirty="0"/>
          </a:p>
          <a:p>
            <a:pPr marL="342900" marR="2275840" indent="-342900">
              <a:spcBef>
                <a:spcPts val="595"/>
              </a:spcBef>
              <a:buSzPts val="2800"/>
              <a:buFont typeface="Arial MT"/>
              <a:buChar char="•"/>
              <a:tabLst>
                <a:tab pos="1123950" algn="l"/>
              </a:tabLst>
            </a:pPr>
            <a:r>
              <a:rPr lang="lv-LV" dirty="0"/>
              <a:t>Nozīmīgākie konkurenti un viņu piedāvājuma raksturojums                         </a:t>
            </a:r>
            <a:r>
              <a:rPr lang="lv-LV" sz="2000" dirty="0">
                <a:ln w="0"/>
                <a:solidFill>
                  <a:schemeClr val="accent1"/>
                </a:solidFill>
                <a:effectLst>
                  <a:outerShdw blurRad="38100" dist="25400" dir="5400000" algn="ctr" rotWithShape="0">
                    <a:srgbClr val="6E747A">
                      <a:alpha val="43000"/>
                    </a:srgbClr>
                  </a:outerShdw>
                </a:effectLst>
              </a:rPr>
              <a:t>skat.15.slaidu</a:t>
            </a:r>
            <a:endParaRPr lang="lv-LV" sz="2000" dirty="0"/>
          </a:p>
          <a:p>
            <a:pPr marL="342900" marR="2275840" lvl="0" indent="-342900">
              <a:spcBef>
                <a:spcPts val="595"/>
              </a:spcBef>
              <a:spcAft>
                <a:spcPts val="0"/>
              </a:spcAft>
              <a:buSzPts val="2800"/>
              <a:buFont typeface="Arial MT"/>
              <a:buChar char="•"/>
              <a:tabLst>
                <a:tab pos="1123950" algn="l"/>
              </a:tabLst>
            </a:pPr>
            <a:r>
              <a:rPr lang="lv-LV" dirty="0"/>
              <a:t>Jūsu konkurētspējīgā priekšrocība</a:t>
            </a:r>
            <a:endParaRPr lang="en-GB" dirty="0"/>
          </a:p>
          <a:p>
            <a:endParaRPr lang="en-GB" dirty="0"/>
          </a:p>
        </p:txBody>
      </p:sp>
      <p:sp>
        <p:nvSpPr>
          <p:cNvPr id="5" name="Arrow: Right 4">
            <a:extLst>
              <a:ext uri="{FF2B5EF4-FFF2-40B4-BE49-F238E27FC236}">
                <a16:creationId xmlns:a16="http://schemas.microsoft.com/office/drawing/2014/main" id="{C2C31419-2204-4186-CE22-F67F8D111A73}"/>
              </a:ext>
            </a:extLst>
          </p:cNvPr>
          <p:cNvSpPr/>
          <p:nvPr/>
        </p:nvSpPr>
        <p:spPr>
          <a:xfrm>
            <a:off x="5067300" y="2521792"/>
            <a:ext cx="1028700" cy="209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00CE05EF-B68C-158A-511E-0E8EEFE29612}"/>
              </a:ext>
            </a:extLst>
          </p:cNvPr>
          <p:cNvSpPr/>
          <p:nvPr/>
        </p:nvSpPr>
        <p:spPr>
          <a:xfrm>
            <a:off x="4124793" y="4614959"/>
            <a:ext cx="1028700" cy="209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295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5CBF8A-F306-2AFA-3922-D2CA5461599A}"/>
              </a:ext>
            </a:extLst>
          </p:cNvPr>
          <p:cNvSpPr>
            <a:spLocks noGrp="1"/>
          </p:cNvSpPr>
          <p:nvPr>
            <p:ph type="title"/>
          </p:nvPr>
        </p:nvSpPr>
        <p:spPr>
          <a:xfrm>
            <a:off x="1115568" y="548640"/>
            <a:ext cx="10168128" cy="1179576"/>
          </a:xfrm>
        </p:spPr>
        <p:txBody>
          <a:bodyPr>
            <a:normAutofit/>
          </a:bodyPr>
          <a:lstStyle/>
          <a:p>
            <a:r>
              <a:rPr lang="lv-LV" sz="4000"/>
              <a:t>Situācija nozarē šobrīd un tendences</a:t>
            </a:r>
            <a:endParaRPr lang="en-GB" sz="4000"/>
          </a:p>
        </p:txBody>
      </p:sp>
      <p:sp>
        <p:nvSpPr>
          <p:cNvPr id="31" name="Rectangle 3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551ECE4-075B-D2FA-6A99-8D174C8AB4A0}"/>
              </a:ext>
            </a:extLst>
          </p:cNvPr>
          <p:cNvSpPr>
            <a:spLocks noGrp="1"/>
          </p:cNvSpPr>
          <p:nvPr>
            <p:ph idx="1"/>
          </p:nvPr>
        </p:nvSpPr>
        <p:spPr>
          <a:xfrm>
            <a:off x="1115568" y="2481943"/>
            <a:ext cx="10168128" cy="3695020"/>
          </a:xfrm>
        </p:spPr>
        <p:txBody>
          <a:bodyPr>
            <a:normAutofit/>
          </a:bodyPr>
          <a:lstStyle/>
          <a:p>
            <a:r>
              <a:rPr lang="lv-LV" dirty="0"/>
              <a:t>Ministriju pētījumi/dati</a:t>
            </a:r>
          </a:p>
          <a:p>
            <a:r>
              <a:rPr lang="lv-LV" dirty="0"/>
              <a:t>Centrālās Statistikas pārvaldes pētījumi/dati</a:t>
            </a:r>
          </a:p>
          <a:p>
            <a:r>
              <a:rPr lang="lv-LV" dirty="0"/>
              <a:t>Latvijas Bankas u.c. banku veiktie nozares pētījumi/dati</a:t>
            </a:r>
          </a:p>
          <a:p>
            <a:r>
              <a:rPr lang="lv-LV" dirty="0"/>
              <a:t>Pētnieku veiktie pētījumi/dati</a:t>
            </a:r>
          </a:p>
          <a:p>
            <a:endParaRPr lang="en-GB" dirty="0"/>
          </a:p>
        </p:txBody>
      </p:sp>
    </p:spTree>
    <p:extLst>
      <p:ext uri="{BB962C8B-B14F-4D97-AF65-F5344CB8AC3E}">
        <p14:creationId xmlns:p14="http://schemas.microsoft.com/office/powerpoint/2010/main" val="1118545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0BF14E-491C-86D2-BF77-EE478A448034}"/>
              </a:ext>
            </a:extLst>
          </p:cNvPr>
          <p:cNvSpPr>
            <a:spLocks noGrp="1"/>
          </p:cNvSpPr>
          <p:nvPr>
            <p:ph type="title"/>
          </p:nvPr>
        </p:nvSpPr>
        <p:spPr>
          <a:xfrm>
            <a:off x="1115568" y="548640"/>
            <a:ext cx="10168128" cy="1179576"/>
          </a:xfrm>
        </p:spPr>
        <p:txBody>
          <a:bodyPr>
            <a:normAutofit/>
          </a:bodyPr>
          <a:lstStyle/>
          <a:p>
            <a:r>
              <a:rPr lang="lv-LV" sz="4000"/>
              <a:t>Konkurences situācija</a:t>
            </a:r>
            <a:endParaRPr lang="en-GB" sz="4000"/>
          </a:p>
        </p:txBody>
      </p:sp>
      <p:sp>
        <p:nvSpPr>
          <p:cNvPr id="31" name="Rectangle 3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5198D51-D9B0-F69F-AD42-A5FA3F61D5F2}"/>
              </a:ext>
            </a:extLst>
          </p:cNvPr>
          <p:cNvSpPr>
            <a:spLocks noGrp="1"/>
          </p:cNvSpPr>
          <p:nvPr>
            <p:ph idx="1"/>
          </p:nvPr>
        </p:nvSpPr>
        <p:spPr>
          <a:xfrm>
            <a:off x="1115568" y="2171700"/>
            <a:ext cx="10168128" cy="4005263"/>
          </a:xfrm>
        </p:spPr>
        <p:txBody>
          <a:bodyPr>
            <a:noAutofit/>
          </a:bodyPr>
          <a:lstStyle/>
          <a:p>
            <a:r>
              <a:rPr lang="lv-LV" dirty="0"/>
              <a:t>Patstāvīgi veicams darbiņš!!!!</a:t>
            </a:r>
          </a:p>
          <a:p>
            <a:r>
              <a:rPr lang="lv-LV" dirty="0"/>
              <a:t>Konkurenti ir vienmēr!!!</a:t>
            </a:r>
          </a:p>
          <a:p>
            <a:r>
              <a:rPr lang="lv-LV" dirty="0"/>
              <a:t>Analizējam konkurentus</a:t>
            </a:r>
          </a:p>
          <a:p>
            <a:r>
              <a:rPr lang="lv-LV" dirty="0"/>
              <a:t>Konkurētspējīgā priekšrocība:</a:t>
            </a:r>
          </a:p>
          <a:p>
            <a:pPr lvl="1"/>
            <a:r>
              <a:rPr lang="lv-LV" sz="2800" dirty="0"/>
              <a:t>Kvalitāte</a:t>
            </a:r>
          </a:p>
          <a:p>
            <a:pPr lvl="1"/>
            <a:r>
              <a:rPr lang="lv-LV" sz="2800" dirty="0"/>
              <a:t>Efektivitāte </a:t>
            </a:r>
          </a:p>
          <a:p>
            <a:pPr lvl="1"/>
            <a:r>
              <a:rPr lang="lv-LV" sz="2800" dirty="0"/>
              <a:t>Inovācija (unikāla kompetence, atšķirību priekšrocība)</a:t>
            </a:r>
          </a:p>
          <a:p>
            <a:pPr lvl="1"/>
            <a:r>
              <a:rPr lang="lv-LV" sz="2800" dirty="0"/>
              <a:t>Pircēju vēlmes (spēja ātri reaģēt uz ārējām izmaiņām)</a:t>
            </a:r>
          </a:p>
        </p:txBody>
      </p:sp>
    </p:spTree>
    <p:extLst>
      <p:ext uri="{BB962C8B-B14F-4D97-AF65-F5344CB8AC3E}">
        <p14:creationId xmlns:p14="http://schemas.microsoft.com/office/powerpoint/2010/main" val="181067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01D674-8C9D-7B24-742B-7D72A89C1102}"/>
              </a:ext>
            </a:extLst>
          </p:cNvPr>
          <p:cNvPicPr>
            <a:picLocks noChangeAspect="1"/>
          </p:cNvPicPr>
          <p:nvPr/>
        </p:nvPicPr>
        <p:blipFill>
          <a:blip r:embed="rId3"/>
          <a:stretch>
            <a:fillRect/>
          </a:stretch>
        </p:blipFill>
        <p:spPr>
          <a:xfrm>
            <a:off x="2253886" y="643466"/>
            <a:ext cx="7684228" cy="5571067"/>
          </a:xfrm>
          <a:prstGeom prst="rect">
            <a:avLst/>
          </a:prstGeom>
        </p:spPr>
      </p:pic>
    </p:spTree>
    <p:extLst>
      <p:ext uri="{BB962C8B-B14F-4D97-AF65-F5344CB8AC3E}">
        <p14:creationId xmlns:p14="http://schemas.microsoft.com/office/powerpoint/2010/main" val="911863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1AF3BA-58C7-633D-3F11-97E32E4C06F3}"/>
              </a:ext>
            </a:extLst>
          </p:cNvPr>
          <p:cNvSpPr>
            <a:spLocks noGrp="1"/>
          </p:cNvSpPr>
          <p:nvPr>
            <p:ph type="title"/>
          </p:nvPr>
        </p:nvSpPr>
        <p:spPr>
          <a:xfrm>
            <a:off x="1115568" y="548640"/>
            <a:ext cx="10168128" cy="1179576"/>
          </a:xfrm>
        </p:spPr>
        <p:txBody>
          <a:bodyPr>
            <a:normAutofit/>
          </a:bodyPr>
          <a:lstStyle/>
          <a:p>
            <a:pPr marL="742950" lvl="1" indent="-285750" fontAlgn="base">
              <a:lnSpc>
                <a:spcPct val="90000"/>
              </a:lnSpc>
              <a:spcAft>
                <a:spcPts val="1000"/>
              </a:spcAft>
            </a:pPr>
            <a:br>
              <a:rPr lang="en-GB" sz="1900">
                <a:effectLst/>
                <a:latin typeface="Calibri" panose="020F0502020204030204" pitchFamily="34" charset="0"/>
                <a:ea typeface="Calibri" panose="020F0502020204030204" pitchFamily="34" charset="0"/>
              </a:rPr>
            </a:br>
            <a:r>
              <a:rPr lang="lv-LV" sz="1900">
                <a:effectLst/>
                <a:latin typeface="Calibri" panose="020F0502020204030204" pitchFamily="34" charset="0"/>
                <a:ea typeface="Calibri" panose="020F0502020204030204" pitchFamily="34" charset="0"/>
              </a:rPr>
              <a:t>5.2. </a:t>
            </a:r>
            <a:r>
              <a:rPr lang="lv-LV" sz="1900" b="1">
                <a:effectLst/>
                <a:latin typeface="Times New Roman" panose="02020603050405020304" pitchFamily="18" charset="0"/>
                <a:ea typeface="Times New Roman" panose="02020603050405020304" pitchFamily="18" charset="0"/>
              </a:rPr>
              <a:t>Kādu saimnieciskās darbības formu ir plānots reģistrēt? </a:t>
            </a:r>
            <a:r>
              <a:rPr lang="lv-LV" sz="1900">
                <a:effectLst/>
                <a:latin typeface="Times New Roman" panose="02020603050405020304" pitchFamily="18" charset="0"/>
                <a:ea typeface="Times New Roman" panose="02020603050405020304" pitchFamily="18" charset="0"/>
              </a:rPr>
              <a:t>(saimnieciskās darbības veicējs, individuālais komersants, sabiedrība ar ierobežotu atbildību, cits variants)</a:t>
            </a:r>
            <a:endParaRPr lang="en-GB" sz="1900"/>
          </a:p>
        </p:txBody>
      </p:sp>
      <p:sp>
        <p:nvSpPr>
          <p:cNvPr id="31" name="Rectangle 3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672607C-C46D-9DA0-CA75-68FC3F121265}"/>
              </a:ext>
            </a:extLst>
          </p:cNvPr>
          <p:cNvSpPr>
            <a:spLocks noGrp="1"/>
          </p:cNvSpPr>
          <p:nvPr>
            <p:ph idx="1"/>
          </p:nvPr>
        </p:nvSpPr>
        <p:spPr>
          <a:xfrm>
            <a:off x="1115568" y="2481943"/>
            <a:ext cx="10168128" cy="3695020"/>
          </a:xfrm>
        </p:spPr>
        <p:txBody>
          <a:bodyPr>
            <a:normAutofit/>
          </a:bodyPr>
          <a:lstStyle/>
          <a:p>
            <a:r>
              <a:rPr lang="lv-LV" dirty="0"/>
              <a:t>Saimnieciskās darbības veicējs</a:t>
            </a:r>
          </a:p>
          <a:p>
            <a:r>
              <a:rPr lang="lv-LV" dirty="0"/>
              <a:t>IK</a:t>
            </a:r>
          </a:p>
          <a:p>
            <a:r>
              <a:rPr lang="lv-LV" dirty="0"/>
              <a:t>SIA</a:t>
            </a:r>
            <a:endParaRPr lang="en-GB" dirty="0"/>
          </a:p>
        </p:txBody>
      </p:sp>
    </p:spTree>
    <p:extLst>
      <p:ext uri="{BB962C8B-B14F-4D97-AF65-F5344CB8AC3E}">
        <p14:creationId xmlns:p14="http://schemas.microsoft.com/office/powerpoint/2010/main" val="3087664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Freeform: Shape 26">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28">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0F7798-90D1-40D9-1348-388AD127D01E}"/>
              </a:ext>
            </a:extLst>
          </p:cNvPr>
          <p:cNvSpPr>
            <a:spLocks noGrp="1"/>
          </p:cNvSpPr>
          <p:nvPr>
            <p:ph type="title"/>
          </p:nvPr>
        </p:nvSpPr>
        <p:spPr>
          <a:xfrm>
            <a:off x="838200" y="253397"/>
            <a:ext cx="10515600" cy="1273233"/>
          </a:xfrm>
        </p:spPr>
        <p:txBody>
          <a:bodyPr>
            <a:normAutofit/>
          </a:bodyPr>
          <a:lstStyle/>
          <a:p>
            <a:r>
              <a:rPr lang="lv-LV" sz="4000" b="1" i="1">
                <a:effectLst/>
                <a:latin typeface="Times New Roman" panose="02020603050405020304" pitchFamily="18" charset="0"/>
                <a:ea typeface="Times New Roman" panose="02020603050405020304" pitchFamily="18" charset="0"/>
              </a:rPr>
              <a:t>5.3. Produkta/pakalpojuma raksturojums</a:t>
            </a:r>
            <a:endParaRPr lang="en-GB" sz="4000"/>
          </a:p>
        </p:txBody>
      </p:sp>
      <p:sp>
        <p:nvSpPr>
          <p:cNvPr id="36" name="Rectangle 30">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56ADAC6-965A-8E44-129A-8B48F0866663}"/>
              </a:ext>
            </a:extLst>
          </p:cNvPr>
          <p:cNvSpPr>
            <a:spLocks noGrp="1"/>
          </p:cNvSpPr>
          <p:nvPr>
            <p:ph idx="1"/>
          </p:nvPr>
        </p:nvSpPr>
        <p:spPr>
          <a:xfrm>
            <a:off x="838200" y="2478024"/>
            <a:ext cx="10515600" cy="3694176"/>
          </a:xfrm>
        </p:spPr>
        <p:txBody>
          <a:bodyPr>
            <a:normAutofit/>
          </a:bodyPr>
          <a:lstStyle/>
          <a:p>
            <a:r>
              <a:rPr lang="lv-LV" i="1" dirty="0">
                <a:latin typeface="Times New Roman" panose="02020603050405020304" pitchFamily="18" charset="0"/>
                <a:ea typeface="Times New Roman" panose="02020603050405020304" pitchFamily="18" charset="0"/>
              </a:rPr>
              <a:t>Īpašības</a:t>
            </a:r>
          </a:p>
          <a:p>
            <a:r>
              <a:rPr lang="lv-LV" i="1" dirty="0">
                <a:latin typeface="Times New Roman" panose="02020603050405020304" pitchFamily="18" charset="0"/>
                <a:ea typeface="Times New Roman" panose="02020603050405020304" pitchFamily="18" charset="0"/>
              </a:rPr>
              <a:t>Kvalitāte</a:t>
            </a:r>
          </a:p>
          <a:p>
            <a:r>
              <a:rPr lang="lv-LV" i="1" dirty="0">
                <a:latin typeface="Times New Roman" panose="02020603050405020304" pitchFamily="18" charset="0"/>
                <a:ea typeface="Times New Roman" panose="02020603050405020304" pitchFamily="18" charset="0"/>
              </a:rPr>
              <a:t>Tehnoloģiskais process</a:t>
            </a:r>
          </a:p>
          <a:p>
            <a:r>
              <a:rPr lang="lv-LV" i="1" dirty="0">
                <a:latin typeface="Times New Roman" panose="02020603050405020304" pitchFamily="18" charset="0"/>
                <a:ea typeface="Times New Roman" panose="02020603050405020304" pitchFamily="18" charset="0"/>
              </a:rPr>
              <a:t>Atšķirība no līdzīgiem produktiem/pakalpojumiem</a:t>
            </a:r>
          </a:p>
          <a:p>
            <a:r>
              <a:rPr lang="lv-LV" i="1" dirty="0">
                <a:latin typeface="Times New Roman" panose="02020603050405020304" pitchFamily="18" charset="0"/>
                <a:ea typeface="Times New Roman" panose="02020603050405020304" pitchFamily="18" charset="0"/>
              </a:rPr>
              <a:t>Sezonalitāte</a:t>
            </a:r>
          </a:p>
          <a:p>
            <a:r>
              <a:rPr lang="lv-LV" i="1" dirty="0">
                <a:latin typeface="Times New Roman" panose="02020603050405020304" pitchFamily="18" charset="0"/>
                <a:ea typeface="Times New Roman" panose="02020603050405020304" pitchFamily="18" charset="0"/>
              </a:rPr>
              <a:t>Eksporta iespējas</a:t>
            </a:r>
            <a:endParaRPr lang="en-GB" dirty="0"/>
          </a:p>
        </p:txBody>
      </p:sp>
    </p:spTree>
    <p:extLst>
      <p:ext uri="{BB962C8B-B14F-4D97-AF65-F5344CB8AC3E}">
        <p14:creationId xmlns:p14="http://schemas.microsoft.com/office/powerpoint/2010/main" val="2954941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B7D642-67E5-BF31-0E55-49B12738C546}"/>
              </a:ext>
            </a:extLst>
          </p:cNvPr>
          <p:cNvSpPr>
            <a:spLocks noGrp="1"/>
          </p:cNvSpPr>
          <p:nvPr>
            <p:ph type="title"/>
          </p:nvPr>
        </p:nvSpPr>
        <p:spPr>
          <a:xfrm>
            <a:off x="838200" y="253397"/>
            <a:ext cx="10515600" cy="1273233"/>
          </a:xfrm>
        </p:spPr>
        <p:txBody>
          <a:bodyPr>
            <a:normAutofit/>
          </a:bodyPr>
          <a:lstStyle/>
          <a:p>
            <a:r>
              <a:rPr lang="lv-LV" sz="2800" b="1" i="1">
                <a:effectLst/>
                <a:latin typeface="Times New Roman" panose="02020603050405020304" pitchFamily="18" charset="0"/>
                <a:ea typeface="Times New Roman" panose="02020603050405020304" pitchFamily="18" charset="0"/>
              </a:rPr>
              <a:t>5.4. Sadarbības partneri</a:t>
            </a:r>
            <a:r>
              <a:rPr lang="lv-LV" sz="2800" i="1">
                <a:effectLst/>
                <a:latin typeface="Times New Roman" panose="02020603050405020304" pitchFamily="18" charset="0"/>
                <a:ea typeface="Times New Roman" panose="02020603050405020304" pitchFamily="18" charset="0"/>
              </a:rPr>
              <a:t> (Izejvielu iegāde, piegāde, noieta kanāli, informatīvā un/vai finansiālā atbalsta sniedzēji u.tml..) (Papildus iesniedzams sadarbības protokols/līgums.)</a:t>
            </a:r>
            <a:endParaRPr lang="en-GB" sz="2800"/>
          </a:p>
        </p:txBody>
      </p:sp>
      <p:sp>
        <p:nvSpPr>
          <p:cNvPr id="31" name="Rectangle 30">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A1E1BF5-33A6-48DC-C4E7-119D2B22739D}"/>
              </a:ext>
            </a:extLst>
          </p:cNvPr>
          <p:cNvSpPr>
            <a:spLocks noGrp="1"/>
          </p:cNvSpPr>
          <p:nvPr>
            <p:ph idx="1"/>
          </p:nvPr>
        </p:nvSpPr>
        <p:spPr>
          <a:xfrm>
            <a:off x="838200" y="2478024"/>
            <a:ext cx="10515600" cy="3694176"/>
          </a:xfrm>
        </p:spPr>
        <p:txBody>
          <a:bodyPr>
            <a:normAutofit/>
          </a:bodyPr>
          <a:lstStyle/>
          <a:p>
            <a:r>
              <a:rPr lang="lv-LV" dirty="0"/>
              <a:t>Raksturot sadarbības partnerus</a:t>
            </a:r>
          </a:p>
          <a:p>
            <a:r>
              <a:rPr lang="lv-LV" dirty="0"/>
              <a:t>Vēlams dokumenti, kas to apliecina, jo īpaši ar sadrabības partneriem, kas gūst labumu</a:t>
            </a:r>
            <a:endParaRPr lang="en-GB" dirty="0"/>
          </a:p>
        </p:txBody>
      </p:sp>
    </p:spTree>
    <p:extLst>
      <p:ext uri="{BB962C8B-B14F-4D97-AF65-F5344CB8AC3E}">
        <p14:creationId xmlns:p14="http://schemas.microsoft.com/office/powerpoint/2010/main" val="3371528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2EBC6D-CDE1-0B1F-A79D-2E7317D780DA}"/>
              </a:ext>
            </a:extLst>
          </p:cNvPr>
          <p:cNvSpPr>
            <a:spLocks noGrp="1"/>
          </p:cNvSpPr>
          <p:nvPr>
            <p:ph type="title"/>
          </p:nvPr>
        </p:nvSpPr>
        <p:spPr>
          <a:xfrm>
            <a:off x="838200" y="253397"/>
            <a:ext cx="10515600" cy="1273233"/>
          </a:xfrm>
        </p:spPr>
        <p:txBody>
          <a:bodyPr>
            <a:normAutofit/>
          </a:bodyPr>
          <a:lstStyle/>
          <a:p>
            <a:r>
              <a:rPr lang="lv-LV" sz="4000" b="1" i="1">
                <a:effectLst/>
                <a:latin typeface="Times New Roman" panose="02020603050405020304" pitchFamily="18" charset="0"/>
                <a:ea typeface="Times New Roman" panose="02020603050405020304" pitchFamily="18" charset="0"/>
              </a:rPr>
              <a:t>5.5. Mārketings</a:t>
            </a:r>
            <a:r>
              <a:rPr lang="lv-LV" sz="4000" i="1">
                <a:effectLst/>
                <a:latin typeface="Times New Roman" panose="02020603050405020304" pitchFamily="18" charset="0"/>
                <a:ea typeface="Times New Roman" panose="02020603050405020304" pitchFamily="18" charset="0"/>
              </a:rPr>
              <a:t> (cenu politika, realizācijas plāns, produkta/pakalpojuma mērķauditorija)</a:t>
            </a:r>
            <a:endParaRPr lang="en-GB" sz="4000"/>
          </a:p>
        </p:txBody>
      </p:sp>
      <p:sp>
        <p:nvSpPr>
          <p:cNvPr id="31" name="Rectangle 30">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E3DBE02-E762-1E09-E1A2-62EFBDA1B079}"/>
              </a:ext>
            </a:extLst>
          </p:cNvPr>
          <p:cNvSpPr>
            <a:spLocks noGrp="1"/>
          </p:cNvSpPr>
          <p:nvPr>
            <p:ph idx="1"/>
          </p:nvPr>
        </p:nvSpPr>
        <p:spPr>
          <a:xfrm>
            <a:off x="707571" y="1992832"/>
            <a:ext cx="10515600" cy="3694176"/>
          </a:xfrm>
        </p:spPr>
        <p:txBody>
          <a:bodyPr>
            <a:normAutofit/>
          </a:bodyPr>
          <a:lstStyle/>
          <a:p>
            <a:r>
              <a:rPr lang="lv-LV" dirty="0"/>
              <a:t>Cenu politika</a:t>
            </a:r>
          </a:p>
          <a:p>
            <a:r>
              <a:rPr lang="lv-LV" dirty="0"/>
              <a:t>Izmaksas, konkurenti</a:t>
            </a:r>
          </a:p>
          <a:p>
            <a:r>
              <a:rPr lang="lv-LV" dirty="0"/>
              <a:t>Cenu diferenciācija, pielāgošana </a:t>
            </a:r>
          </a:p>
          <a:p>
            <a:r>
              <a:rPr lang="lv-LV" dirty="0"/>
              <a:t>Realizācijas plāns</a:t>
            </a:r>
          </a:p>
          <a:p>
            <a:r>
              <a:rPr lang="lv-LV" dirty="0"/>
              <a:t>Noieta kanāli</a:t>
            </a:r>
          </a:p>
          <a:p>
            <a:r>
              <a:rPr lang="lv-LV" dirty="0"/>
              <a:t>Sezonalitāte</a:t>
            </a:r>
          </a:p>
          <a:p>
            <a:r>
              <a:rPr lang="lv-LV" dirty="0"/>
              <a:t>Daudzums</a:t>
            </a:r>
          </a:p>
          <a:p>
            <a:pPr marL="0" indent="0">
              <a:buNone/>
            </a:pPr>
            <a:endParaRPr lang="lv-LV" dirty="0"/>
          </a:p>
          <a:p>
            <a:endParaRPr lang="en-GB" dirty="0"/>
          </a:p>
        </p:txBody>
      </p:sp>
      <p:pic>
        <p:nvPicPr>
          <p:cNvPr id="5" name="Picture 4">
            <a:extLst>
              <a:ext uri="{FF2B5EF4-FFF2-40B4-BE49-F238E27FC236}">
                <a16:creationId xmlns:a16="http://schemas.microsoft.com/office/drawing/2014/main" id="{B75A1572-DE58-CAAF-707F-1E693FE7697E}"/>
              </a:ext>
            </a:extLst>
          </p:cNvPr>
          <p:cNvPicPr>
            <a:picLocks noChangeAspect="1"/>
          </p:cNvPicPr>
          <p:nvPr/>
        </p:nvPicPr>
        <p:blipFill rotWithShape="1">
          <a:blip r:embed="rId3"/>
          <a:srcRect l="17415" t="36282" r="23033" b="23083"/>
          <a:stretch/>
        </p:blipFill>
        <p:spPr>
          <a:xfrm>
            <a:off x="6201156" y="4088727"/>
            <a:ext cx="5692140" cy="2183777"/>
          </a:xfrm>
          <a:prstGeom prst="rect">
            <a:avLst/>
          </a:prstGeom>
        </p:spPr>
      </p:pic>
    </p:spTree>
    <p:extLst>
      <p:ext uri="{BB962C8B-B14F-4D97-AF65-F5344CB8AC3E}">
        <p14:creationId xmlns:p14="http://schemas.microsoft.com/office/powerpoint/2010/main" val="1800685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BC6D-CDE1-0B1F-A79D-2E7317D780DA}"/>
              </a:ext>
            </a:extLst>
          </p:cNvPr>
          <p:cNvSpPr>
            <a:spLocks noGrp="1"/>
          </p:cNvSpPr>
          <p:nvPr>
            <p:ph type="title"/>
          </p:nvPr>
        </p:nvSpPr>
        <p:spPr>
          <a:xfrm>
            <a:off x="838200" y="253397"/>
            <a:ext cx="10515600" cy="1273233"/>
          </a:xfrm>
        </p:spPr>
        <p:txBody>
          <a:bodyPr>
            <a:normAutofit/>
          </a:bodyPr>
          <a:lstStyle/>
          <a:p>
            <a:r>
              <a:rPr lang="lv-LV" sz="4000" b="1" i="1">
                <a:effectLst/>
                <a:latin typeface="Times New Roman" panose="02020603050405020304" pitchFamily="18" charset="0"/>
                <a:ea typeface="Times New Roman" panose="02020603050405020304" pitchFamily="18" charset="0"/>
              </a:rPr>
              <a:t>5.5. Mārketings</a:t>
            </a:r>
            <a:r>
              <a:rPr lang="lv-LV" sz="4000" i="1">
                <a:effectLst/>
                <a:latin typeface="Times New Roman" panose="02020603050405020304" pitchFamily="18" charset="0"/>
                <a:ea typeface="Times New Roman" panose="02020603050405020304" pitchFamily="18" charset="0"/>
              </a:rPr>
              <a:t> (cenu politika, realizācijas plāns, produkta/pakalpojuma mērķauditorija)</a:t>
            </a:r>
            <a:endParaRPr lang="en-GB" sz="4000"/>
          </a:p>
        </p:txBody>
      </p:sp>
      <p:sp>
        <p:nvSpPr>
          <p:cNvPr id="3" name="Content Placeholder 2">
            <a:extLst>
              <a:ext uri="{FF2B5EF4-FFF2-40B4-BE49-F238E27FC236}">
                <a16:creationId xmlns:a16="http://schemas.microsoft.com/office/drawing/2014/main" id="{BE3DBE02-E762-1E09-E1A2-62EFBDA1B079}"/>
              </a:ext>
            </a:extLst>
          </p:cNvPr>
          <p:cNvSpPr>
            <a:spLocks noGrp="1"/>
          </p:cNvSpPr>
          <p:nvPr>
            <p:ph idx="1"/>
          </p:nvPr>
        </p:nvSpPr>
        <p:spPr>
          <a:xfrm>
            <a:off x="707571" y="1992832"/>
            <a:ext cx="10515600" cy="3694176"/>
          </a:xfrm>
        </p:spPr>
        <p:txBody>
          <a:bodyPr>
            <a:normAutofit/>
          </a:bodyPr>
          <a:lstStyle/>
          <a:p>
            <a:r>
              <a:rPr lang="lv-LV" dirty="0"/>
              <a:t>Realizācijas plāns</a:t>
            </a:r>
          </a:p>
          <a:p>
            <a:r>
              <a:rPr lang="lv-LV" dirty="0"/>
              <a:t>Noieta kanāli</a:t>
            </a:r>
          </a:p>
          <a:p>
            <a:r>
              <a:rPr lang="lv-LV" dirty="0"/>
              <a:t>Sezonalitāte</a:t>
            </a:r>
          </a:p>
          <a:p>
            <a:r>
              <a:rPr lang="lv-LV" dirty="0"/>
              <a:t>Daudzums</a:t>
            </a:r>
          </a:p>
          <a:p>
            <a:pPr marL="0" indent="0">
              <a:buNone/>
            </a:pPr>
            <a:endParaRPr lang="lv-LV" dirty="0"/>
          </a:p>
          <a:p>
            <a:endParaRPr lang="en-GB" dirty="0"/>
          </a:p>
        </p:txBody>
      </p:sp>
    </p:spTree>
    <p:extLst>
      <p:ext uri="{BB962C8B-B14F-4D97-AF65-F5344CB8AC3E}">
        <p14:creationId xmlns:p14="http://schemas.microsoft.com/office/powerpoint/2010/main" val="1108016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2EBC6D-CDE1-0B1F-A79D-2E7317D780DA}"/>
              </a:ext>
            </a:extLst>
          </p:cNvPr>
          <p:cNvSpPr>
            <a:spLocks noGrp="1"/>
          </p:cNvSpPr>
          <p:nvPr>
            <p:ph type="title"/>
          </p:nvPr>
        </p:nvSpPr>
        <p:spPr>
          <a:xfrm>
            <a:off x="838200" y="253397"/>
            <a:ext cx="10515600" cy="1273233"/>
          </a:xfrm>
        </p:spPr>
        <p:txBody>
          <a:bodyPr>
            <a:normAutofit/>
          </a:bodyPr>
          <a:lstStyle/>
          <a:p>
            <a:r>
              <a:rPr lang="lv-LV" sz="4000" b="1" i="1">
                <a:effectLst/>
                <a:latin typeface="Times New Roman" panose="02020603050405020304" pitchFamily="18" charset="0"/>
                <a:ea typeface="Times New Roman" panose="02020603050405020304" pitchFamily="18" charset="0"/>
              </a:rPr>
              <a:t>5.5. Mārketings</a:t>
            </a:r>
            <a:r>
              <a:rPr lang="lv-LV" sz="4000" i="1">
                <a:effectLst/>
                <a:latin typeface="Times New Roman" panose="02020603050405020304" pitchFamily="18" charset="0"/>
                <a:ea typeface="Times New Roman" panose="02020603050405020304" pitchFamily="18" charset="0"/>
              </a:rPr>
              <a:t> (cenu politika, realizācijas plāns, produkta/pakalpojuma mērķauditorija)</a:t>
            </a:r>
            <a:endParaRPr lang="en-GB" sz="4000"/>
          </a:p>
        </p:txBody>
      </p:sp>
      <p:sp>
        <p:nvSpPr>
          <p:cNvPr id="31" name="Rectangle 30">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E3DBE02-E762-1E09-E1A2-62EFBDA1B079}"/>
              </a:ext>
            </a:extLst>
          </p:cNvPr>
          <p:cNvSpPr>
            <a:spLocks noGrp="1"/>
          </p:cNvSpPr>
          <p:nvPr>
            <p:ph idx="1"/>
          </p:nvPr>
        </p:nvSpPr>
        <p:spPr>
          <a:xfrm>
            <a:off x="838200" y="2478024"/>
            <a:ext cx="10515600" cy="3694176"/>
          </a:xfrm>
        </p:spPr>
        <p:txBody>
          <a:bodyPr>
            <a:normAutofit/>
          </a:bodyPr>
          <a:lstStyle/>
          <a:p>
            <a:r>
              <a:rPr lang="lv-LV" dirty="0"/>
              <a:t>Produkta/pakalpojuma mērķauditorija</a:t>
            </a:r>
          </a:p>
          <a:p>
            <a:r>
              <a:rPr lang="lv-LV" dirty="0"/>
              <a:t>B2C –gala patērētājam</a:t>
            </a:r>
          </a:p>
          <a:p>
            <a:r>
              <a:rPr lang="lv-LV" dirty="0"/>
              <a:t>B2B – uzņēmumam</a:t>
            </a:r>
          </a:p>
          <a:p>
            <a:r>
              <a:rPr lang="lv-LV" dirty="0"/>
              <a:t>Raksturojam pēc pazīmēm – ģeogrāfiskās, demogrāfiskās/firmogrāfiskās, uzvedības</a:t>
            </a:r>
            <a:endParaRPr lang="en-GB" dirty="0"/>
          </a:p>
        </p:txBody>
      </p:sp>
    </p:spTree>
    <p:extLst>
      <p:ext uri="{BB962C8B-B14F-4D97-AF65-F5344CB8AC3E}">
        <p14:creationId xmlns:p14="http://schemas.microsoft.com/office/powerpoint/2010/main" val="1752425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25E89D-D11B-9D54-F752-1CD4B49D69B7}"/>
              </a:ext>
            </a:extLst>
          </p:cNvPr>
          <p:cNvPicPr>
            <a:picLocks noChangeAspect="1"/>
          </p:cNvPicPr>
          <p:nvPr/>
        </p:nvPicPr>
        <p:blipFill>
          <a:blip r:embed="rId3"/>
          <a:stretch>
            <a:fillRect/>
          </a:stretch>
        </p:blipFill>
        <p:spPr>
          <a:xfrm>
            <a:off x="1009650" y="468468"/>
            <a:ext cx="10306050" cy="5998682"/>
          </a:xfrm>
          <a:prstGeom prst="rect">
            <a:avLst/>
          </a:prstGeom>
        </p:spPr>
      </p:pic>
    </p:spTree>
    <p:extLst>
      <p:ext uri="{BB962C8B-B14F-4D97-AF65-F5344CB8AC3E}">
        <p14:creationId xmlns:p14="http://schemas.microsoft.com/office/powerpoint/2010/main" val="1112803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A812A8-F790-C00B-2E8B-BA6707937846}"/>
              </a:ext>
            </a:extLst>
          </p:cNvPr>
          <p:cNvSpPr>
            <a:spLocks noGrp="1"/>
          </p:cNvSpPr>
          <p:nvPr>
            <p:ph type="title"/>
          </p:nvPr>
        </p:nvSpPr>
        <p:spPr>
          <a:xfrm>
            <a:off x="838200" y="253397"/>
            <a:ext cx="10515600" cy="1273233"/>
          </a:xfrm>
        </p:spPr>
        <p:txBody>
          <a:bodyPr>
            <a:normAutofit/>
          </a:bodyPr>
          <a:lstStyle/>
          <a:p>
            <a:r>
              <a:rPr lang="lv-LV" sz="2800" b="1">
                <a:effectLst/>
                <a:latin typeface="Times New Roman" panose="02020603050405020304" pitchFamily="18" charset="0"/>
                <a:ea typeface="Times New Roman" panose="02020603050405020304" pitchFamily="18" charset="0"/>
              </a:rPr>
              <a:t>6.3. Esošie cilvēkresursi </a:t>
            </a:r>
            <a:r>
              <a:rPr lang="lv-LV" sz="2800" i="1">
                <a:effectLst/>
                <a:latin typeface="Times New Roman" panose="02020603050405020304" pitchFamily="18" charset="0"/>
                <a:ea typeface="Times New Roman" panose="02020603050405020304" pitchFamily="18" charset="0"/>
              </a:rPr>
              <a:t>(uzņēmuma organizatoriskā struktūra; uzņēmuma vadītāja, projekta vadītāja, esošo vai plānoto darbinieku pieredze vai izglītība projekta īstenošanas nozarē)</a:t>
            </a:r>
            <a:endParaRPr lang="en-GB" sz="2800"/>
          </a:p>
        </p:txBody>
      </p:sp>
      <p:sp>
        <p:nvSpPr>
          <p:cNvPr id="31" name="Rectangle 30">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05D40D8-F6BF-7638-A944-E592F6CD4D94}"/>
              </a:ext>
            </a:extLst>
          </p:cNvPr>
          <p:cNvSpPr>
            <a:spLocks noGrp="1"/>
          </p:cNvSpPr>
          <p:nvPr>
            <p:ph idx="1"/>
          </p:nvPr>
        </p:nvSpPr>
        <p:spPr>
          <a:xfrm>
            <a:off x="838200" y="2478024"/>
            <a:ext cx="10515600" cy="3694176"/>
          </a:xfrm>
        </p:spPr>
        <p:txBody>
          <a:bodyPr>
            <a:normAutofit/>
          </a:bodyPr>
          <a:lstStyle/>
          <a:p>
            <a:r>
              <a:rPr lang="lv-LV" dirty="0"/>
              <a:t>Komanda</a:t>
            </a:r>
          </a:p>
          <a:p>
            <a:r>
              <a:rPr lang="lv-LV" dirty="0"/>
              <a:t>Kompetences, jo īpaši projektu realizācijā</a:t>
            </a:r>
            <a:endParaRPr lang="en-GB" dirty="0"/>
          </a:p>
        </p:txBody>
      </p:sp>
    </p:spTree>
    <p:extLst>
      <p:ext uri="{BB962C8B-B14F-4D97-AF65-F5344CB8AC3E}">
        <p14:creationId xmlns:p14="http://schemas.microsoft.com/office/powerpoint/2010/main" val="349123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1">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11D669-4C5B-E23B-03D1-487FAD69F2D0}"/>
              </a:ext>
            </a:extLst>
          </p:cNvPr>
          <p:cNvSpPr>
            <a:spLocks noGrp="1"/>
          </p:cNvSpPr>
          <p:nvPr>
            <p:ph type="title"/>
          </p:nvPr>
        </p:nvSpPr>
        <p:spPr>
          <a:xfrm>
            <a:off x="838200" y="365125"/>
            <a:ext cx="10515600" cy="1325563"/>
          </a:xfrm>
        </p:spPr>
        <p:txBody>
          <a:bodyPr>
            <a:normAutofit/>
          </a:bodyPr>
          <a:lstStyle/>
          <a:p>
            <a:r>
              <a:rPr lang="lv-LV" sz="2100" b="1">
                <a:effectLst/>
                <a:latin typeface="Times New Roman" panose="02020603050405020304" pitchFamily="18" charset="0"/>
                <a:ea typeface="Times New Roman" panose="02020603050405020304" pitchFamily="18" charset="0"/>
              </a:rPr>
              <a:t>6.4. Darba vietas </a:t>
            </a:r>
            <a:r>
              <a:rPr lang="lv-LV" sz="2100" b="1" i="1">
                <a:effectLst/>
                <a:latin typeface="Times New Roman" panose="02020603050405020304" pitchFamily="18" charset="0"/>
                <a:ea typeface="Times New Roman" panose="02020603050405020304" pitchFamily="18" charset="0"/>
              </a:rPr>
              <a:t>(</a:t>
            </a:r>
            <a:r>
              <a:rPr lang="lv-LV" sz="2100" i="1">
                <a:effectLst/>
                <a:latin typeface="Times New Roman" panose="02020603050405020304" pitchFamily="18" charset="0"/>
                <a:ea typeface="Times New Roman" panose="02020603050405020304" pitchFamily="18" charset="0"/>
              </a:rPr>
              <a:t>cik</a:t>
            </a:r>
            <a:r>
              <a:rPr lang="lv-LV" sz="2100" i="1">
                <a:effectLst/>
                <a:latin typeface="Calibri" panose="020F0502020204030204" pitchFamily="34" charset="0"/>
                <a:ea typeface="Calibri" panose="020F0502020204030204" pitchFamily="34" charset="0"/>
              </a:rPr>
              <a:t> </a:t>
            </a:r>
            <a:r>
              <a:rPr lang="lv-LV" sz="2100" i="1">
                <a:effectLst/>
                <a:latin typeface="Times New Roman" panose="02020603050405020304" pitchFamily="18" charset="0"/>
                <a:ea typeface="Times New Roman" panose="02020603050405020304" pitchFamily="18" charset="0"/>
              </a:rPr>
              <a:t>un kādas darba vietas, ar kādu slodzi tiks saglabātas, vai tiks radītas jaunas darba vietas, cik to būs, kādas un </a:t>
            </a:r>
            <a:r>
              <a:rPr lang="lv-LV" sz="2100" i="1" u="sng">
                <a:effectLst/>
                <a:latin typeface="Times New Roman" panose="02020603050405020304" pitchFamily="18" charset="0"/>
                <a:ea typeface="Times New Roman" panose="02020603050405020304" pitchFamily="18" charset="0"/>
              </a:rPr>
              <a:t>kurā gadā tās tiks izveidotas</a:t>
            </a:r>
            <a:r>
              <a:rPr lang="lv-LV" sz="2100" i="1">
                <a:effectLst/>
                <a:latin typeface="Times New Roman" panose="02020603050405020304" pitchFamily="18" charset="0"/>
                <a:ea typeface="Times New Roman" panose="02020603050405020304" pitchFamily="18" charset="0"/>
              </a:rPr>
              <a:t>?) Svarīgi! Darba vietu izveide tiks kontrolēta un plānotā neizpilde var radīt finansējuma atgriešanas un vai samazināšanas sekas!</a:t>
            </a:r>
            <a:endParaRPr lang="en-GB" sz="2100"/>
          </a:p>
        </p:txBody>
      </p:sp>
      <p:sp>
        <p:nvSpPr>
          <p:cNvPr id="36" name="Arc 3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BAB5451-D3F1-C1F9-F923-7BB410F5D2B4}"/>
              </a:ext>
            </a:extLst>
          </p:cNvPr>
          <p:cNvSpPr>
            <a:spLocks noGrp="1"/>
          </p:cNvSpPr>
          <p:nvPr>
            <p:ph idx="1"/>
          </p:nvPr>
        </p:nvSpPr>
        <p:spPr>
          <a:xfrm>
            <a:off x="838200" y="1825625"/>
            <a:ext cx="10515600" cy="4351338"/>
          </a:xfrm>
        </p:spPr>
        <p:txBody>
          <a:bodyPr>
            <a:normAutofit/>
          </a:bodyPr>
          <a:lstStyle/>
          <a:p>
            <a:endParaRPr lang="lv-LV" i="1" dirty="0">
              <a:effectLst/>
              <a:latin typeface="Times New Roman" panose="02020603050405020304" pitchFamily="18" charset="0"/>
              <a:ea typeface="Times New Roman" panose="02020603050405020304" pitchFamily="18" charset="0"/>
            </a:endParaRPr>
          </a:p>
          <a:p>
            <a:r>
              <a:rPr lang="lv-LV" i="1" dirty="0">
                <a:effectLst/>
                <a:latin typeface="Times New Roman" panose="02020603050405020304" pitchFamily="18" charset="0"/>
                <a:ea typeface="Times New Roman" panose="02020603050405020304" pitchFamily="18" charset="0"/>
              </a:rPr>
              <a:t>Svarīgi! Darba vietu izveide tiks kontrolēta un plānotā neizpilde var radīt finansējuma atgriešanas un vai samazināšanas sekas!</a:t>
            </a:r>
            <a:endParaRPr lang="en-GB" dirty="0"/>
          </a:p>
        </p:txBody>
      </p:sp>
    </p:spTree>
    <p:extLst>
      <p:ext uri="{BB962C8B-B14F-4D97-AF65-F5344CB8AC3E}">
        <p14:creationId xmlns:p14="http://schemas.microsoft.com/office/powerpoint/2010/main" val="2651135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0636FF-3A68-B070-E8AC-5C1F27C83B4C}"/>
              </a:ext>
            </a:extLst>
          </p:cNvPr>
          <p:cNvPicPr>
            <a:picLocks noChangeAspect="1"/>
          </p:cNvPicPr>
          <p:nvPr/>
        </p:nvPicPr>
        <p:blipFill>
          <a:blip r:embed="rId3"/>
          <a:stretch>
            <a:fillRect/>
          </a:stretch>
        </p:blipFill>
        <p:spPr>
          <a:xfrm>
            <a:off x="206622" y="1190626"/>
            <a:ext cx="11711429" cy="2847974"/>
          </a:xfrm>
          <a:prstGeom prst="rect">
            <a:avLst/>
          </a:prstGeom>
        </p:spPr>
      </p:pic>
    </p:spTree>
    <p:extLst>
      <p:ext uri="{BB962C8B-B14F-4D97-AF65-F5344CB8AC3E}">
        <p14:creationId xmlns:p14="http://schemas.microsoft.com/office/powerpoint/2010/main" val="72562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A1C7A8-577B-E0C2-0B21-F1FD48C4D26A}"/>
              </a:ext>
            </a:extLst>
          </p:cNvPr>
          <p:cNvPicPr>
            <a:picLocks noChangeAspect="1"/>
          </p:cNvPicPr>
          <p:nvPr/>
        </p:nvPicPr>
        <p:blipFill rotWithShape="1">
          <a:blip r:embed="rId3"/>
          <a:srcRect t="10043" b="5241"/>
          <a:stretch/>
        </p:blipFill>
        <p:spPr>
          <a:xfrm>
            <a:off x="1381328" y="1426819"/>
            <a:ext cx="10810672" cy="5149079"/>
          </a:xfrm>
          <a:prstGeom prst="rect">
            <a:avLst/>
          </a:prstGeom>
        </p:spPr>
      </p:pic>
      <p:sp>
        <p:nvSpPr>
          <p:cNvPr id="7" name="TextBox 6">
            <a:extLst>
              <a:ext uri="{FF2B5EF4-FFF2-40B4-BE49-F238E27FC236}">
                <a16:creationId xmlns:a16="http://schemas.microsoft.com/office/drawing/2014/main" id="{BFFC3A4D-14CE-9FBA-56F7-11E928C1A699}"/>
              </a:ext>
            </a:extLst>
          </p:cNvPr>
          <p:cNvSpPr txBox="1"/>
          <p:nvPr/>
        </p:nvSpPr>
        <p:spPr>
          <a:xfrm>
            <a:off x="571500" y="640080"/>
            <a:ext cx="1451295" cy="523220"/>
          </a:xfrm>
          <a:prstGeom prst="rect">
            <a:avLst/>
          </a:prstGeom>
          <a:noFill/>
        </p:spPr>
        <p:txBody>
          <a:bodyPr wrap="none" rtlCol="0">
            <a:spAutoFit/>
          </a:bodyPr>
          <a:lstStyle/>
          <a:p>
            <a:r>
              <a:rPr lang="lv-LV" sz="2800" dirty="0"/>
              <a:t>Piemērs:</a:t>
            </a:r>
            <a:endParaRPr lang="en-US" sz="2800" dirty="0"/>
          </a:p>
        </p:txBody>
      </p:sp>
    </p:spTree>
    <p:extLst>
      <p:ext uri="{BB962C8B-B14F-4D97-AF65-F5344CB8AC3E}">
        <p14:creationId xmlns:p14="http://schemas.microsoft.com/office/powerpoint/2010/main" val="3893319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1B5FD6-E805-454F-1547-585E7CDEB561}"/>
              </a:ext>
            </a:extLst>
          </p:cNvPr>
          <p:cNvSpPr>
            <a:spLocks noGrp="1"/>
          </p:cNvSpPr>
          <p:nvPr>
            <p:ph type="title"/>
          </p:nvPr>
        </p:nvSpPr>
        <p:spPr>
          <a:xfrm>
            <a:off x="838200" y="365125"/>
            <a:ext cx="10515600" cy="1325563"/>
          </a:xfrm>
        </p:spPr>
        <p:txBody>
          <a:bodyPr>
            <a:normAutofit/>
          </a:bodyPr>
          <a:lstStyle/>
          <a:p>
            <a:r>
              <a:rPr lang="lv-LV" b="1">
                <a:effectLst/>
                <a:latin typeface="Times New Roman" panose="02020603050405020304" pitchFamily="18" charset="0"/>
                <a:ea typeface="Times New Roman" panose="02020603050405020304" pitchFamily="18" charset="0"/>
              </a:rPr>
              <a:t>6.6.</a:t>
            </a:r>
            <a:r>
              <a:rPr lang="lv-LV">
                <a:effectLst/>
                <a:latin typeface="Times New Roman" panose="02020603050405020304" pitchFamily="18" charset="0"/>
                <a:ea typeface="Times New Roman" panose="02020603050405020304" pitchFamily="18" charset="0"/>
              </a:rPr>
              <a:t>	</a:t>
            </a:r>
            <a:r>
              <a:rPr lang="lv-LV" b="1">
                <a:effectLst/>
                <a:latin typeface="Times New Roman" panose="02020603050405020304" pitchFamily="18" charset="0"/>
                <a:ea typeface="Times New Roman" panose="02020603050405020304" pitchFamily="18" charset="0"/>
              </a:rPr>
              <a:t>Projekta piegādātāju/darbu veicēju apraksts</a:t>
            </a:r>
            <a:endParaRPr lang="en-GB"/>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4C779C-01AA-66F4-936E-F1802C800498}"/>
              </a:ext>
            </a:extLst>
          </p:cNvPr>
          <p:cNvSpPr>
            <a:spLocks noGrp="1"/>
          </p:cNvSpPr>
          <p:nvPr>
            <p:ph idx="1"/>
          </p:nvPr>
        </p:nvSpPr>
        <p:spPr>
          <a:xfrm>
            <a:off x="838200" y="1825625"/>
            <a:ext cx="10515600" cy="4351338"/>
          </a:xfrm>
        </p:spPr>
        <p:txBody>
          <a:bodyPr>
            <a:normAutofit/>
          </a:bodyPr>
          <a:lstStyle/>
          <a:p>
            <a:r>
              <a:rPr lang="lv-LV" i="1">
                <a:latin typeface="Times New Roman" panose="02020603050405020304" pitchFamily="18" charset="0"/>
                <a:ea typeface="Times New Roman" panose="02020603050405020304" pitchFamily="18" charset="0"/>
              </a:rPr>
              <a:t>Plānoto preču/pakalpojumu piegādātāju izvēles pamatprincipi;</a:t>
            </a:r>
          </a:p>
          <a:p>
            <a:r>
              <a:rPr lang="lv-LV" i="1">
                <a:latin typeface="Times New Roman" panose="02020603050405020304" pitchFamily="18" charset="0"/>
                <a:ea typeface="Times New Roman" panose="02020603050405020304" pitchFamily="18" charset="0"/>
              </a:rPr>
              <a:t>Cenu aptaujas rezultāti</a:t>
            </a:r>
            <a:endParaRPr lang="en-GB"/>
          </a:p>
        </p:txBody>
      </p:sp>
    </p:spTree>
    <p:extLst>
      <p:ext uri="{BB962C8B-B14F-4D97-AF65-F5344CB8AC3E}">
        <p14:creationId xmlns:p14="http://schemas.microsoft.com/office/powerpoint/2010/main" val="3344253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9EBBED-FBBC-322A-DDE6-1619094FC66B}"/>
              </a:ext>
            </a:extLst>
          </p:cNvPr>
          <p:cNvSpPr>
            <a:spLocks noGrp="1"/>
          </p:cNvSpPr>
          <p:nvPr>
            <p:ph type="title"/>
          </p:nvPr>
        </p:nvSpPr>
        <p:spPr>
          <a:xfrm>
            <a:off x="838200" y="365125"/>
            <a:ext cx="10515600" cy="1325563"/>
          </a:xfrm>
        </p:spPr>
        <p:txBody>
          <a:bodyPr>
            <a:normAutofit/>
          </a:bodyPr>
          <a:lstStyle/>
          <a:p>
            <a:r>
              <a:rPr lang="lv-LV" sz="2800" b="1">
                <a:effectLst/>
                <a:latin typeface="Times New Roman" panose="02020603050405020304" pitchFamily="18" charset="0"/>
                <a:ea typeface="Times New Roman" panose="02020603050405020304" pitchFamily="18" charset="0"/>
              </a:rPr>
              <a:t>7. Projekta īstenošanas riski, to novēršanas vai mazināšanas pasākumi</a:t>
            </a:r>
            <a:br>
              <a:rPr lang="en-GB" sz="2800">
                <a:effectLst/>
                <a:latin typeface="Calibri" panose="020F0502020204030204" pitchFamily="34" charset="0"/>
                <a:ea typeface="Calibri" panose="020F0502020204030204" pitchFamily="34" charset="0"/>
              </a:rPr>
            </a:br>
            <a:endParaRPr lang="en-GB" sz="2800"/>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79AC256-D6AC-FB2A-E9FE-3C6204F46ACC}"/>
              </a:ext>
            </a:extLst>
          </p:cNvPr>
          <p:cNvSpPr>
            <a:spLocks noGrp="1"/>
          </p:cNvSpPr>
          <p:nvPr>
            <p:ph idx="1"/>
          </p:nvPr>
        </p:nvSpPr>
        <p:spPr>
          <a:xfrm>
            <a:off x="838200" y="1825625"/>
            <a:ext cx="10515600" cy="4351338"/>
          </a:xfrm>
        </p:spPr>
        <p:txBody>
          <a:bodyPr>
            <a:normAutofit/>
          </a:bodyPr>
          <a:lstStyle/>
          <a:p>
            <a:r>
              <a:rPr lang="lv-LV"/>
              <a:t>Riska veids </a:t>
            </a:r>
          </a:p>
          <a:p>
            <a:r>
              <a:rPr lang="lv-LV"/>
              <a:t>Riska rašanās iespējas</a:t>
            </a:r>
          </a:p>
          <a:p>
            <a:r>
              <a:rPr lang="lv-LV"/>
              <a:t>Sekas</a:t>
            </a:r>
          </a:p>
          <a:p>
            <a:r>
              <a:rPr lang="lv-LV"/>
              <a:t>Pasākumi riska novēršanai un/vai mazināšanai</a:t>
            </a:r>
          </a:p>
          <a:p>
            <a:endParaRPr lang="en-GB"/>
          </a:p>
        </p:txBody>
      </p:sp>
    </p:spTree>
    <p:extLst>
      <p:ext uri="{BB962C8B-B14F-4D97-AF65-F5344CB8AC3E}">
        <p14:creationId xmlns:p14="http://schemas.microsoft.com/office/powerpoint/2010/main" val="2047959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83617D-41DE-96FD-FF72-C596B095AFB1}"/>
              </a:ext>
            </a:extLst>
          </p:cNvPr>
          <p:cNvPicPr>
            <a:picLocks noChangeAspect="1"/>
          </p:cNvPicPr>
          <p:nvPr/>
        </p:nvPicPr>
        <p:blipFill rotWithShape="1">
          <a:blip r:embed="rId2"/>
          <a:srcRect l="12000" t="17651" r="13375" b="8980"/>
          <a:stretch/>
        </p:blipFill>
        <p:spPr>
          <a:xfrm>
            <a:off x="1033411" y="640080"/>
            <a:ext cx="10587089" cy="5852160"/>
          </a:xfrm>
          <a:prstGeom prst="rect">
            <a:avLst/>
          </a:prstGeom>
        </p:spPr>
      </p:pic>
      <p:sp>
        <p:nvSpPr>
          <p:cNvPr id="6" name="TextBox 5">
            <a:extLst>
              <a:ext uri="{FF2B5EF4-FFF2-40B4-BE49-F238E27FC236}">
                <a16:creationId xmlns:a16="http://schemas.microsoft.com/office/drawing/2014/main" id="{5F99D58C-5E9D-2AD0-185E-604836144C88}"/>
              </a:ext>
            </a:extLst>
          </p:cNvPr>
          <p:cNvSpPr txBox="1"/>
          <p:nvPr/>
        </p:nvSpPr>
        <p:spPr>
          <a:xfrm>
            <a:off x="571500" y="640080"/>
            <a:ext cx="1451295" cy="523220"/>
          </a:xfrm>
          <a:prstGeom prst="rect">
            <a:avLst/>
          </a:prstGeom>
          <a:noFill/>
        </p:spPr>
        <p:txBody>
          <a:bodyPr wrap="none" rtlCol="0">
            <a:spAutoFit/>
          </a:bodyPr>
          <a:lstStyle/>
          <a:p>
            <a:r>
              <a:rPr lang="lv-LV" sz="2800" dirty="0"/>
              <a:t>Piemērs:</a:t>
            </a:r>
            <a:endParaRPr lang="en-US" sz="2800" dirty="0"/>
          </a:p>
        </p:txBody>
      </p:sp>
    </p:spTree>
    <p:extLst>
      <p:ext uri="{BB962C8B-B14F-4D97-AF65-F5344CB8AC3E}">
        <p14:creationId xmlns:p14="http://schemas.microsoft.com/office/powerpoint/2010/main" val="458941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CA3B4-4689-83C4-3948-F2012AD2DFB6}"/>
              </a:ext>
            </a:extLst>
          </p:cNvPr>
          <p:cNvPicPr>
            <a:picLocks noChangeAspect="1"/>
          </p:cNvPicPr>
          <p:nvPr/>
        </p:nvPicPr>
        <p:blipFill rotWithShape="1">
          <a:blip r:embed="rId2"/>
          <a:srcRect t="11314" b="6312"/>
          <a:stretch/>
        </p:blipFill>
        <p:spPr>
          <a:xfrm>
            <a:off x="0" y="777240"/>
            <a:ext cx="12192000" cy="5646420"/>
          </a:xfrm>
          <a:prstGeom prst="rect">
            <a:avLst/>
          </a:prstGeom>
        </p:spPr>
      </p:pic>
    </p:spTree>
    <p:extLst>
      <p:ext uri="{BB962C8B-B14F-4D97-AF65-F5344CB8AC3E}">
        <p14:creationId xmlns:p14="http://schemas.microsoft.com/office/powerpoint/2010/main" val="3728116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2DA870-6FAE-0BAE-A604-0EE21FC8FAE7}"/>
              </a:ext>
            </a:extLst>
          </p:cNvPr>
          <p:cNvPicPr>
            <a:picLocks noChangeAspect="1"/>
          </p:cNvPicPr>
          <p:nvPr/>
        </p:nvPicPr>
        <p:blipFill rotWithShape="1">
          <a:blip r:embed="rId2"/>
          <a:srcRect t="9982" b="7645"/>
          <a:stretch/>
        </p:blipFill>
        <p:spPr>
          <a:xfrm>
            <a:off x="0" y="685800"/>
            <a:ext cx="12192000" cy="5646420"/>
          </a:xfrm>
          <a:prstGeom prst="rect">
            <a:avLst/>
          </a:prstGeom>
        </p:spPr>
      </p:pic>
    </p:spTree>
    <p:extLst>
      <p:ext uri="{BB962C8B-B14F-4D97-AF65-F5344CB8AC3E}">
        <p14:creationId xmlns:p14="http://schemas.microsoft.com/office/powerpoint/2010/main" val="1409533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460594-C9E1-4572-F7A3-FF8CCB934BC7}"/>
              </a:ext>
            </a:extLst>
          </p:cNvPr>
          <p:cNvPicPr>
            <a:picLocks noChangeAspect="1"/>
          </p:cNvPicPr>
          <p:nvPr/>
        </p:nvPicPr>
        <p:blipFill rotWithShape="1">
          <a:blip r:embed="rId2"/>
          <a:srcRect t="11314" b="5311"/>
          <a:stretch/>
        </p:blipFill>
        <p:spPr>
          <a:xfrm>
            <a:off x="0" y="777240"/>
            <a:ext cx="12192000" cy="5715000"/>
          </a:xfrm>
          <a:prstGeom prst="rect">
            <a:avLst/>
          </a:prstGeom>
        </p:spPr>
      </p:pic>
    </p:spTree>
    <p:extLst>
      <p:ext uri="{BB962C8B-B14F-4D97-AF65-F5344CB8AC3E}">
        <p14:creationId xmlns:p14="http://schemas.microsoft.com/office/powerpoint/2010/main" val="1740261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56E73F-1B6F-FEB9-AD92-F747B3255068}"/>
              </a:ext>
            </a:extLst>
          </p:cNvPr>
          <p:cNvSpPr>
            <a:spLocks noGrp="1"/>
          </p:cNvSpPr>
          <p:nvPr>
            <p:ph type="title"/>
          </p:nvPr>
        </p:nvSpPr>
        <p:spPr>
          <a:xfrm>
            <a:off x="838200" y="365125"/>
            <a:ext cx="10515600" cy="1325563"/>
          </a:xfrm>
        </p:spPr>
        <p:txBody>
          <a:bodyPr>
            <a:normAutofit/>
          </a:bodyPr>
          <a:lstStyle/>
          <a:p>
            <a:r>
              <a:rPr lang="lv-LV" b="1" dirty="0"/>
              <a:t>Ieteikumi</a:t>
            </a:r>
            <a:endParaRPr lang="en-GB" b="1"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BD042A-CBC9-DE85-1AE0-07F09B61CC18}"/>
              </a:ext>
            </a:extLst>
          </p:cNvPr>
          <p:cNvSpPr>
            <a:spLocks noGrp="1"/>
          </p:cNvSpPr>
          <p:nvPr>
            <p:ph idx="1"/>
          </p:nvPr>
        </p:nvSpPr>
        <p:spPr>
          <a:xfrm>
            <a:off x="838200" y="1825625"/>
            <a:ext cx="10515600" cy="4351338"/>
          </a:xfrm>
        </p:spPr>
        <p:txBody>
          <a:bodyPr>
            <a:normAutofit/>
          </a:bodyPr>
          <a:lstStyle/>
          <a:p>
            <a:endParaRPr lang="lv-LV" dirty="0"/>
          </a:p>
          <a:p>
            <a:r>
              <a:rPr lang="lv-LV" dirty="0"/>
              <a:t>Sākumā izlasām nolikumu</a:t>
            </a:r>
          </a:p>
          <a:p>
            <a:r>
              <a:rPr lang="lv-LV" dirty="0"/>
              <a:t>Informācija visās nodaļās sakrīt</a:t>
            </a:r>
          </a:p>
          <a:p>
            <a:r>
              <a:rPr lang="lv-LV" dirty="0"/>
              <a:t>Pierādījumi</a:t>
            </a:r>
          </a:p>
          <a:p>
            <a:r>
              <a:rPr lang="lv-LV" dirty="0"/>
              <a:t>Informācija ir konkrēta</a:t>
            </a:r>
          </a:p>
          <a:p>
            <a:r>
              <a:rPr lang="lv-LV" dirty="0"/>
              <a:t>Ievērot nosacījumus</a:t>
            </a:r>
          </a:p>
          <a:p>
            <a:r>
              <a:rPr lang="lv-LV" dirty="0"/>
              <a:t>Iesniegt visus nepieciešamos pielikumus</a:t>
            </a:r>
          </a:p>
          <a:p>
            <a:pPr marL="0" indent="0">
              <a:buNone/>
            </a:pPr>
            <a:endParaRPr lang="lv-LV" dirty="0"/>
          </a:p>
        </p:txBody>
      </p:sp>
    </p:spTree>
    <p:extLst>
      <p:ext uri="{BB962C8B-B14F-4D97-AF65-F5344CB8AC3E}">
        <p14:creationId xmlns:p14="http://schemas.microsoft.com/office/powerpoint/2010/main" val="3890220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4F637D46-7B59-F8F5-EB69-D270BEDA8263}"/>
              </a:ext>
            </a:extLst>
          </p:cNvPr>
          <p:cNvPicPr>
            <a:picLocks noChangeAspect="1"/>
          </p:cNvPicPr>
          <p:nvPr/>
        </p:nvPicPr>
        <p:blipFill>
          <a:blip r:embed="rId2"/>
          <a:stretch>
            <a:fillRect/>
          </a:stretch>
        </p:blipFill>
        <p:spPr>
          <a:xfrm>
            <a:off x="838199" y="1569013"/>
            <a:ext cx="5440195" cy="3607085"/>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11" name="Arc 10">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E86ACF9-BF0F-1F53-B4C7-F5E4B8FA1A38}"/>
              </a:ext>
            </a:extLst>
          </p:cNvPr>
          <p:cNvSpPr>
            <a:spLocks noGrp="1"/>
          </p:cNvSpPr>
          <p:nvPr>
            <p:ph idx="4294967295"/>
          </p:nvPr>
        </p:nvSpPr>
        <p:spPr>
          <a:xfrm>
            <a:off x="6769570" y="1825625"/>
            <a:ext cx="4771178" cy="4388908"/>
          </a:xfrm>
        </p:spPr>
        <p:txBody>
          <a:bodyPr vert="horz" lIns="91440" tIns="45720" rIns="91440" bIns="45720" rtlCol="0">
            <a:normAutofit/>
          </a:bodyPr>
          <a:lstStyle/>
          <a:p>
            <a:pPr marL="0" indent="0">
              <a:buNone/>
            </a:pPr>
            <a:r>
              <a:rPr lang="en-US" dirty="0"/>
              <a:t>JAUTĀJUMI????</a:t>
            </a:r>
          </a:p>
        </p:txBody>
      </p:sp>
      <p:sp>
        <p:nvSpPr>
          <p:cNvPr id="6" name="TextBox 5">
            <a:extLst>
              <a:ext uri="{FF2B5EF4-FFF2-40B4-BE49-F238E27FC236}">
                <a16:creationId xmlns:a16="http://schemas.microsoft.com/office/drawing/2014/main" id="{A4ECB100-ABF7-EC30-C5B5-B0D9C7DB2847}"/>
              </a:ext>
            </a:extLst>
          </p:cNvPr>
          <p:cNvSpPr txBox="1"/>
          <p:nvPr/>
        </p:nvSpPr>
        <p:spPr>
          <a:xfrm>
            <a:off x="3981061" y="5952931"/>
            <a:ext cx="4061927" cy="646331"/>
          </a:xfrm>
          <a:prstGeom prst="rect">
            <a:avLst/>
          </a:prstGeom>
          <a:noFill/>
        </p:spPr>
        <p:txBody>
          <a:bodyPr wrap="square">
            <a:spAutoFit/>
          </a:bodyPr>
          <a:lstStyle/>
          <a:p>
            <a:pPr marL="0" indent="0">
              <a:buNone/>
            </a:pPr>
            <a:r>
              <a:rPr lang="lv-LV" dirty="0"/>
              <a:t>Dr.oec. Lienīte Litavniece</a:t>
            </a:r>
          </a:p>
          <a:p>
            <a:pPr marL="0" indent="0">
              <a:buNone/>
            </a:pPr>
            <a:r>
              <a:rPr lang="lv-LV" dirty="0"/>
              <a:t>E-pasts: </a:t>
            </a:r>
            <a:r>
              <a:rPr lang="lv-LV" dirty="0">
                <a:hlinkClick r:id="rId3"/>
              </a:rPr>
              <a:t>litavniece@gmail.com</a:t>
            </a:r>
            <a:r>
              <a:rPr lang="lv-LV" dirty="0"/>
              <a:t> </a:t>
            </a:r>
            <a:endParaRPr lang="en-GB" dirty="0"/>
          </a:p>
        </p:txBody>
      </p:sp>
    </p:spTree>
    <p:extLst>
      <p:ext uri="{BB962C8B-B14F-4D97-AF65-F5344CB8AC3E}">
        <p14:creationId xmlns:p14="http://schemas.microsoft.com/office/powerpoint/2010/main" val="410152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8CD5C2-64F9-A41C-94F1-8046731650CD}"/>
              </a:ext>
            </a:extLst>
          </p:cNvPr>
          <p:cNvPicPr>
            <a:picLocks noChangeAspect="1"/>
          </p:cNvPicPr>
          <p:nvPr/>
        </p:nvPicPr>
        <p:blipFill>
          <a:blip r:embed="rId3"/>
          <a:stretch>
            <a:fillRect/>
          </a:stretch>
        </p:blipFill>
        <p:spPr>
          <a:xfrm>
            <a:off x="1047399" y="228600"/>
            <a:ext cx="10068276" cy="6382463"/>
          </a:xfrm>
          <a:prstGeom prst="rect">
            <a:avLst/>
          </a:prstGeom>
        </p:spPr>
      </p:pic>
      <p:sp>
        <p:nvSpPr>
          <p:cNvPr id="5" name="TextBox 4">
            <a:extLst>
              <a:ext uri="{FF2B5EF4-FFF2-40B4-BE49-F238E27FC236}">
                <a16:creationId xmlns:a16="http://schemas.microsoft.com/office/drawing/2014/main" id="{A8AECBEC-AE27-FE0F-61ED-6E8DC6F63DAC}"/>
              </a:ext>
            </a:extLst>
          </p:cNvPr>
          <p:cNvSpPr txBox="1"/>
          <p:nvPr/>
        </p:nvSpPr>
        <p:spPr>
          <a:xfrm>
            <a:off x="6096000" y="4818098"/>
            <a:ext cx="3912637" cy="553998"/>
          </a:xfrm>
          <a:prstGeom prst="rect">
            <a:avLst/>
          </a:prstGeom>
          <a:noFill/>
        </p:spPr>
        <p:txBody>
          <a:bodyPr wrap="square">
            <a:spAutoFit/>
          </a:bodyPr>
          <a:lstStyle/>
          <a:p>
            <a:r>
              <a:rPr lang="en-GB" sz="3000" dirty="0">
                <a:hlinkClick r:id="rId4"/>
              </a:rPr>
              <a:t>https://nace.lursoft.lv/</a:t>
            </a:r>
            <a:r>
              <a:rPr lang="lv-LV" sz="3000" dirty="0"/>
              <a:t> </a:t>
            </a:r>
            <a:endParaRPr lang="en-GB" sz="3000" dirty="0"/>
          </a:p>
        </p:txBody>
      </p:sp>
    </p:spTree>
    <p:extLst>
      <p:ext uri="{BB962C8B-B14F-4D97-AF65-F5344CB8AC3E}">
        <p14:creationId xmlns:p14="http://schemas.microsoft.com/office/powerpoint/2010/main" val="162410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905AAF-D487-0260-CEF0-566AE8A61127}"/>
              </a:ext>
            </a:extLst>
          </p:cNvPr>
          <p:cNvPicPr>
            <a:picLocks noChangeAspect="1"/>
          </p:cNvPicPr>
          <p:nvPr/>
        </p:nvPicPr>
        <p:blipFill rotWithShape="1">
          <a:blip r:embed="rId3"/>
          <a:srcRect t="9601" b="6302"/>
          <a:stretch/>
        </p:blipFill>
        <p:spPr>
          <a:xfrm>
            <a:off x="1634247" y="1529268"/>
            <a:ext cx="10557753" cy="5007719"/>
          </a:xfrm>
          <a:prstGeom prst="rect">
            <a:avLst/>
          </a:prstGeom>
        </p:spPr>
      </p:pic>
      <p:sp>
        <p:nvSpPr>
          <p:cNvPr id="4" name="TextBox 3">
            <a:extLst>
              <a:ext uri="{FF2B5EF4-FFF2-40B4-BE49-F238E27FC236}">
                <a16:creationId xmlns:a16="http://schemas.microsoft.com/office/drawing/2014/main" id="{0E242527-0018-7F18-49BD-2370F16F7EE3}"/>
              </a:ext>
            </a:extLst>
          </p:cNvPr>
          <p:cNvSpPr txBox="1"/>
          <p:nvPr/>
        </p:nvSpPr>
        <p:spPr>
          <a:xfrm>
            <a:off x="571500" y="640080"/>
            <a:ext cx="1451295" cy="523220"/>
          </a:xfrm>
          <a:prstGeom prst="rect">
            <a:avLst/>
          </a:prstGeom>
          <a:noFill/>
        </p:spPr>
        <p:txBody>
          <a:bodyPr wrap="none" rtlCol="0">
            <a:spAutoFit/>
          </a:bodyPr>
          <a:lstStyle/>
          <a:p>
            <a:r>
              <a:rPr lang="lv-LV" sz="2800" dirty="0"/>
              <a:t>Piemērs:</a:t>
            </a:r>
            <a:endParaRPr lang="en-US" sz="2800" dirty="0"/>
          </a:p>
        </p:txBody>
      </p:sp>
    </p:spTree>
    <p:extLst>
      <p:ext uri="{BB962C8B-B14F-4D97-AF65-F5344CB8AC3E}">
        <p14:creationId xmlns:p14="http://schemas.microsoft.com/office/powerpoint/2010/main" val="249478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4D34B2-49C9-79B1-FCD6-64EC0A77F8D3}"/>
              </a:ext>
            </a:extLst>
          </p:cNvPr>
          <p:cNvPicPr>
            <a:picLocks noChangeAspect="1"/>
          </p:cNvPicPr>
          <p:nvPr/>
        </p:nvPicPr>
        <p:blipFill>
          <a:blip r:embed="rId3"/>
          <a:stretch>
            <a:fillRect/>
          </a:stretch>
        </p:blipFill>
        <p:spPr>
          <a:xfrm>
            <a:off x="364787" y="253603"/>
            <a:ext cx="11462425" cy="1336364"/>
          </a:xfrm>
          <a:prstGeom prst="rect">
            <a:avLst/>
          </a:prstGeom>
        </p:spPr>
      </p:pic>
      <p:pic>
        <p:nvPicPr>
          <p:cNvPr id="5" name="Picture 4">
            <a:extLst>
              <a:ext uri="{FF2B5EF4-FFF2-40B4-BE49-F238E27FC236}">
                <a16:creationId xmlns:a16="http://schemas.microsoft.com/office/drawing/2014/main" id="{59730A5A-0BCC-4C02-7A89-059FF4B133A0}"/>
              </a:ext>
            </a:extLst>
          </p:cNvPr>
          <p:cNvPicPr>
            <a:picLocks noChangeAspect="1"/>
          </p:cNvPicPr>
          <p:nvPr/>
        </p:nvPicPr>
        <p:blipFill>
          <a:blip r:embed="rId4"/>
          <a:stretch>
            <a:fillRect/>
          </a:stretch>
        </p:blipFill>
        <p:spPr>
          <a:xfrm>
            <a:off x="232107" y="2012777"/>
            <a:ext cx="11595105" cy="3846847"/>
          </a:xfrm>
          <a:prstGeom prst="rect">
            <a:avLst/>
          </a:prstGeom>
        </p:spPr>
      </p:pic>
    </p:spTree>
    <p:extLst>
      <p:ext uri="{BB962C8B-B14F-4D97-AF65-F5344CB8AC3E}">
        <p14:creationId xmlns:p14="http://schemas.microsoft.com/office/powerpoint/2010/main" val="138666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2197E-3379-E1EC-CDA2-B023363BE07C}"/>
              </a:ext>
            </a:extLst>
          </p:cNvPr>
          <p:cNvPicPr>
            <a:picLocks noChangeAspect="1"/>
          </p:cNvPicPr>
          <p:nvPr/>
        </p:nvPicPr>
        <p:blipFill rotWithShape="1">
          <a:blip r:embed="rId3"/>
          <a:srcRect t="10762" b="5085"/>
          <a:stretch/>
        </p:blipFill>
        <p:spPr>
          <a:xfrm>
            <a:off x="2022795" y="1784008"/>
            <a:ext cx="10169205" cy="4811346"/>
          </a:xfrm>
          <a:prstGeom prst="rect">
            <a:avLst/>
          </a:prstGeom>
        </p:spPr>
      </p:pic>
      <p:sp>
        <p:nvSpPr>
          <p:cNvPr id="4" name="TextBox 3">
            <a:extLst>
              <a:ext uri="{FF2B5EF4-FFF2-40B4-BE49-F238E27FC236}">
                <a16:creationId xmlns:a16="http://schemas.microsoft.com/office/drawing/2014/main" id="{F47FA389-BDEC-CEA1-04B8-50BF41E4E985}"/>
              </a:ext>
            </a:extLst>
          </p:cNvPr>
          <p:cNvSpPr txBox="1"/>
          <p:nvPr/>
        </p:nvSpPr>
        <p:spPr>
          <a:xfrm>
            <a:off x="571500" y="640080"/>
            <a:ext cx="1451295" cy="523220"/>
          </a:xfrm>
          <a:prstGeom prst="rect">
            <a:avLst/>
          </a:prstGeom>
          <a:noFill/>
        </p:spPr>
        <p:txBody>
          <a:bodyPr wrap="none" rtlCol="0">
            <a:spAutoFit/>
          </a:bodyPr>
          <a:lstStyle/>
          <a:p>
            <a:r>
              <a:rPr lang="lv-LV" sz="2800" dirty="0"/>
              <a:t>Piemērs:</a:t>
            </a:r>
            <a:endParaRPr lang="en-US" sz="2800" dirty="0"/>
          </a:p>
        </p:txBody>
      </p:sp>
    </p:spTree>
    <p:extLst>
      <p:ext uri="{BB962C8B-B14F-4D97-AF65-F5344CB8AC3E}">
        <p14:creationId xmlns:p14="http://schemas.microsoft.com/office/powerpoint/2010/main" val="134329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65558-0E55-C164-B264-E7C2880D1E46}"/>
              </a:ext>
            </a:extLst>
          </p:cNvPr>
          <p:cNvPicPr>
            <a:picLocks noChangeAspect="1"/>
          </p:cNvPicPr>
          <p:nvPr/>
        </p:nvPicPr>
        <p:blipFill>
          <a:blip r:embed="rId3"/>
          <a:stretch>
            <a:fillRect/>
          </a:stretch>
        </p:blipFill>
        <p:spPr>
          <a:xfrm>
            <a:off x="381713" y="178634"/>
            <a:ext cx="10040581" cy="2861923"/>
          </a:xfrm>
          <a:prstGeom prst="rect">
            <a:avLst/>
          </a:prstGeom>
        </p:spPr>
      </p:pic>
      <p:sp>
        <p:nvSpPr>
          <p:cNvPr id="5" name="TextBox 4">
            <a:extLst>
              <a:ext uri="{FF2B5EF4-FFF2-40B4-BE49-F238E27FC236}">
                <a16:creationId xmlns:a16="http://schemas.microsoft.com/office/drawing/2014/main" id="{6ADDDD68-97E6-D6E6-9907-A62B9379FCBD}"/>
              </a:ext>
            </a:extLst>
          </p:cNvPr>
          <p:cNvSpPr txBox="1"/>
          <p:nvPr/>
        </p:nvSpPr>
        <p:spPr>
          <a:xfrm>
            <a:off x="594047" y="2829457"/>
            <a:ext cx="5872067" cy="1107996"/>
          </a:xfrm>
          <a:prstGeom prst="rect">
            <a:avLst/>
          </a:prstGeom>
          <a:noFill/>
        </p:spPr>
        <p:txBody>
          <a:bodyPr wrap="square">
            <a:spAutoFit/>
          </a:bodyPr>
          <a:lstStyle/>
          <a:p>
            <a:endParaRPr lang="lv-LV" sz="2200" dirty="0">
              <a:hlinkClick r:id="rId4"/>
            </a:endParaRPr>
          </a:p>
          <a:p>
            <a:r>
              <a:rPr lang="lv-LV" sz="2200" b="1" dirty="0"/>
              <a:t>Latvijas sociālās uzņēmējdarbības asociācija</a:t>
            </a:r>
            <a:r>
              <a:rPr lang="lv-LV" sz="2200" dirty="0"/>
              <a:t>     </a:t>
            </a:r>
            <a:r>
              <a:rPr lang="en-GB" sz="2200" dirty="0">
                <a:hlinkClick r:id="rId4"/>
              </a:rPr>
              <a:t>https://sua.lv/kas-ir-sociala-uznemejdarbiba/</a:t>
            </a:r>
            <a:r>
              <a:rPr lang="lv-LV" sz="2200" dirty="0"/>
              <a:t> </a:t>
            </a:r>
            <a:endParaRPr lang="en-GB" sz="2200" dirty="0"/>
          </a:p>
        </p:txBody>
      </p:sp>
      <p:sp>
        <p:nvSpPr>
          <p:cNvPr id="7" name="TextBox 6">
            <a:extLst>
              <a:ext uri="{FF2B5EF4-FFF2-40B4-BE49-F238E27FC236}">
                <a16:creationId xmlns:a16="http://schemas.microsoft.com/office/drawing/2014/main" id="{9C67FCD5-D982-7595-7534-B51E7364F0A6}"/>
              </a:ext>
            </a:extLst>
          </p:cNvPr>
          <p:cNvSpPr txBox="1"/>
          <p:nvPr/>
        </p:nvSpPr>
        <p:spPr>
          <a:xfrm>
            <a:off x="594047" y="4419307"/>
            <a:ext cx="5078965" cy="1107996"/>
          </a:xfrm>
          <a:prstGeom prst="rect">
            <a:avLst/>
          </a:prstGeom>
          <a:noFill/>
        </p:spPr>
        <p:txBody>
          <a:bodyPr wrap="square">
            <a:spAutoFit/>
          </a:bodyPr>
          <a:lstStyle/>
          <a:p>
            <a:r>
              <a:rPr lang="lv-LV" sz="2200" b="1" dirty="0"/>
              <a:t>Sociālā uzņēmuma likums </a:t>
            </a:r>
            <a:r>
              <a:rPr lang="lv-LV" sz="2200" dirty="0">
                <a:hlinkClick r:id="rId5"/>
              </a:rPr>
              <a:t>https://likumi.lv/ta/id/294484-sociala-uznemuma-likums</a:t>
            </a:r>
            <a:r>
              <a:rPr lang="lv-LV" sz="2200" dirty="0"/>
              <a:t>  </a:t>
            </a:r>
          </a:p>
        </p:txBody>
      </p:sp>
      <p:pic>
        <p:nvPicPr>
          <p:cNvPr id="11" name="Picture 10">
            <a:extLst>
              <a:ext uri="{FF2B5EF4-FFF2-40B4-BE49-F238E27FC236}">
                <a16:creationId xmlns:a16="http://schemas.microsoft.com/office/drawing/2014/main" id="{F0E7B4A0-E4E8-8736-3FAF-0E4BEC738245}"/>
              </a:ext>
            </a:extLst>
          </p:cNvPr>
          <p:cNvPicPr>
            <a:picLocks noChangeAspect="1"/>
          </p:cNvPicPr>
          <p:nvPr/>
        </p:nvPicPr>
        <p:blipFill>
          <a:blip r:embed="rId6"/>
          <a:stretch>
            <a:fillRect/>
          </a:stretch>
        </p:blipFill>
        <p:spPr>
          <a:xfrm>
            <a:off x="6357189" y="3109375"/>
            <a:ext cx="5491997" cy="3244772"/>
          </a:xfrm>
          <a:prstGeom prst="rect">
            <a:avLst/>
          </a:prstGeom>
        </p:spPr>
      </p:pic>
    </p:spTree>
    <p:extLst>
      <p:ext uri="{BB962C8B-B14F-4D97-AF65-F5344CB8AC3E}">
        <p14:creationId xmlns:p14="http://schemas.microsoft.com/office/powerpoint/2010/main" val="212966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F3F29-7B92-3C7B-6D20-532C60B38A76}"/>
              </a:ext>
            </a:extLst>
          </p:cNvPr>
          <p:cNvPicPr>
            <a:picLocks noChangeAspect="1"/>
          </p:cNvPicPr>
          <p:nvPr/>
        </p:nvPicPr>
        <p:blipFill>
          <a:blip r:embed="rId3"/>
          <a:stretch>
            <a:fillRect/>
          </a:stretch>
        </p:blipFill>
        <p:spPr>
          <a:xfrm>
            <a:off x="249609" y="457200"/>
            <a:ext cx="11486659" cy="5838825"/>
          </a:xfrm>
          <a:prstGeom prst="rect">
            <a:avLst/>
          </a:prstGeom>
        </p:spPr>
      </p:pic>
    </p:spTree>
    <p:extLst>
      <p:ext uri="{BB962C8B-B14F-4D97-AF65-F5344CB8AC3E}">
        <p14:creationId xmlns:p14="http://schemas.microsoft.com/office/powerpoint/2010/main" val="27674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2275</TotalTime>
  <Words>2367</Words>
  <Application>Microsoft Office PowerPoint</Application>
  <PresentationFormat>Widescreen</PresentationFormat>
  <Paragraphs>296</Paragraphs>
  <Slides>37</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Meiryo</vt:lpstr>
      <vt:lpstr>Arial</vt:lpstr>
      <vt:lpstr>Arial MT</vt:lpstr>
      <vt:lpstr>Calibri</vt:lpstr>
      <vt:lpstr>Calibri Light</vt:lpstr>
      <vt:lpstr>GOPHWH+TimesNewRomanPS-ItalicMT</vt:lpstr>
      <vt:lpstr>Gotham Book</vt:lpstr>
      <vt:lpstr>GPISWH+TimesNewRomanPS-ItalicMT</vt:lpstr>
      <vt:lpstr>Times New Roman</vt:lpstr>
      <vt:lpstr>Wingdings</vt:lpstr>
      <vt:lpstr>WNKKMB+ArialMT</vt:lpstr>
      <vt:lpstr>Office Theme</vt:lpstr>
      <vt:lpstr>Atbalsts uzņēmumu radīšanai un attīstībai Rēzeknes novadā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3.PROJEKTA MĒRĶIS</vt:lpstr>
      <vt:lpstr>4.1 Projektā plānotās darbības un īstenošanas vietas apraksts </vt:lpstr>
      <vt:lpstr>4.2. Kāda ir šobrīd pastāvošā situācija, vajadzības un problēmas, ko varētu risināt/ uzlabot šī projekta īstenošana? </vt:lpstr>
      <vt:lpstr> 4.3. Vai projekts ir aktuāls un sabiedriski nozīmīgs konkrētajā pagastā/teritorijā? Argumentējiet! </vt:lpstr>
      <vt:lpstr>5.1. Kad un kāpēc uzsākta vai tiek plānots uzsākt saimniecisko darbību? Tirgus situācija konkrētajā nozarē, t.sk. galveno konkurentu īss raksturojums, pretendenta priekšrocības un trūkumi salīdzinājumā ar konkurentiem </vt:lpstr>
      <vt:lpstr>Situācija nozarē šobrīd un tendences</vt:lpstr>
      <vt:lpstr>Konkurences situācija</vt:lpstr>
      <vt:lpstr> 5.2. Kādu saimnieciskās darbības formu ir plānots reģistrēt? (saimnieciskās darbības veicējs, individuālais komersants, sabiedrība ar ierobežotu atbildību, cits variants)</vt:lpstr>
      <vt:lpstr>5.3. Produkta/pakalpojuma raksturojums</vt:lpstr>
      <vt:lpstr>5.4. Sadarbības partneri (Izejvielu iegāde, piegāde, noieta kanāli, informatīvā un/vai finansiālā atbalsta sniedzēji u.tml..) (Papildus iesniedzams sadarbības protokols/līgums.)</vt:lpstr>
      <vt:lpstr>5.5. Mārketings (cenu politika, realizācijas plāns, produkta/pakalpojuma mērķauditorija)</vt:lpstr>
      <vt:lpstr>5.5. Mārketings (cenu politika, realizācijas plāns, produkta/pakalpojuma mērķauditorija)</vt:lpstr>
      <vt:lpstr>5.5. Mārketings (cenu politika, realizācijas plāns, produkta/pakalpojuma mērķauditorija)</vt:lpstr>
      <vt:lpstr>PowerPoint Presentation</vt:lpstr>
      <vt:lpstr>6.3. Esošie cilvēkresursi (uzņēmuma organizatoriskā struktūra; uzņēmuma vadītāja, projekta vadītāja, esošo vai plānoto darbinieku pieredze vai izglītība projekta īstenošanas nozarē)</vt:lpstr>
      <vt:lpstr>6.4. Darba vietas (cik un kādas darba vietas, ar kādu slodzi tiks saglabātas, vai tiks radītas jaunas darba vietas, cik to būs, kādas un kurā gadā tās tiks izveidotas?) Svarīgi! Darba vietu izveide tiks kontrolēta un plānotā neizpilde var radīt finansējuma atgriešanas un vai samazināšanas sekas!</vt:lpstr>
      <vt:lpstr>PowerPoint Presentation</vt:lpstr>
      <vt:lpstr>6.6. Projekta piegādātāju/darbu veicēju apraksts</vt:lpstr>
      <vt:lpstr>7. Projekta īstenošanas riski, to novēršanas vai mazināšanas pasākumi </vt:lpstr>
      <vt:lpstr>PowerPoint Presentation</vt:lpstr>
      <vt:lpstr>PowerPoint Presentation</vt:lpstr>
      <vt:lpstr>PowerPoint Presentation</vt:lpstr>
      <vt:lpstr>PowerPoint Presentation</vt:lpstr>
      <vt:lpstr>Ieteikumi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“Atbalsts uzņēmumu radīšanai un attīstībai Rēzeknes novadā”</dc:title>
  <dc:creator>Lienite Litavniece</dc:creator>
  <cp:lastModifiedBy>Lietotājs</cp:lastModifiedBy>
  <cp:revision>9</cp:revision>
  <dcterms:created xsi:type="dcterms:W3CDTF">2022-08-31T18:03:41Z</dcterms:created>
  <dcterms:modified xsi:type="dcterms:W3CDTF">2023-05-24T06:48:31Z</dcterms:modified>
</cp:coreProperties>
</file>