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2" r:id="rId5"/>
    <p:sldId id="285" r:id="rId6"/>
    <p:sldId id="264" r:id="rId7"/>
    <p:sldId id="278" r:id="rId8"/>
    <p:sldId id="283" r:id="rId9"/>
    <p:sldId id="279" r:id="rId10"/>
    <p:sldId id="282" r:id="rId11"/>
    <p:sldId id="265" r:id="rId12"/>
    <p:sldId id="284" r:id="rId13"/>
    <p:sldId id="266" r:id="rId14"/>
    <p:sldId id="286" r:id="rId15"/>
    <p:sldId id="287" r:id="rId16"/>
    <p:sldId id="271" r:id="rId17"/>
    <p:sldId id="261" r:id="rId18"/>
    <p:sldId id="270" r:id="rId1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4C4E0-5E2C-49EE-BCB3-408260319541}" v="1686" dt="2025-02-11T11:30:32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ja Pizica" userId="36a12390-359e-4d93-9e5c-daa9dbd44a3c" providerId="ADAL" clId="{6714C4E0-5E2C-49EE-BCB3-408260319541}"/>
    <pc:docChg chg="undo custSel addSld delSld modSld sldOrd">
      <pc:chgData name="Vija Pizica" userId="36a12390-359e-4d93-9e5c-daa9dbd44a3c" providerId="ADAL" clId="{6714C4E0-5E2C-49EE-BCB3-408260319541}" dt="2025-02-13T20:41:01.485" v="1135" actId="26606"/>
      <pc:docMkLst>
        <pc:docMk/>
      </pc:docMkLst>
      <pc:sldChg chg="addSp delSp modSp mod">
        <pc:chgData name="Vija Pizica" userId="36a12390-359e-4d93-9e5c-daa9dbd44a3c" providerId="ADAL" clId="{6714C4E0-5E2C-49EE-BCB3-408260319541}" dt="2025-02-13T20:41:01.485" v="1135" actId="26606"/>
        <pc:sldMkLst>
          <pc:docMk/>
          <pc:sldMk cId="808007498" sldId="260"/>
        </pc:sldMkLst>
        <pc:spChg chg="mod ord">
          <ac:chgData name="Vija Pizica" userId="36a12390-359e-4d93-9e5c-daa9dbd44a3c" providerId="ADAL" clId="{6714C4E0-5E2C-49EE-BCB3-408260319541}" dt="2025-02-13T20:41:01.485" v="1135" actId="26606"/>
          <ac:spMkLst>
            <pc:docMk/>
            <pc:sldMk cId="808007498" sldId="260"/>
            <ac:spMk id="3" creationId="{C397CE83-5910-FE56-BC66-D3E9A7922207}"/>
          </ac:spMkLst>
        </pc:spChg>
        <pc:spChg chg="add del">
          <ac:chgData name="Vija Pizica" userId="36a12390-359e-4d93-9e5c-daa9dbd44a3c" providerId="ADAL" clId="{6714C4E0-5E2C-49EE-BCB3-408260319541}" dt="2025-02-13T20:41:01.485" v="1135" actId="26606"/>
          <ac:spMkLst>
            <pc:docMk/>
            <pc:sldMk cId="808007498" sldId="260"/>
            <ac:spMk id="50" creationId="{649C91A9-84E7-4BF0-9026-62F01380D853}"/>
          </ac:spMkLst>
        </pc:spChg>
        <pc:spChg chg="add del">
          <ac:chgData name="Vija Pizica" userId="36a12390-359e-4d93-9e5c-daa9dbd44a3c" providerId="ADAL" clId="{6714C4E0-5E2C-49EE-BCB3-408260319541}" dt="2025-02-13T20:41:01.485" v="1135" actId="26606"/>
          <ac:spMkLst>
            <pc:docMk/>
            <pc:sldMk cId="808007498" sldId="260"/>
            <ac:spMk id="52" creationId="{9B47378D-AD27-45D0-8C1C-5B1098DCC068}"/>
          </ac:spMkLst>
        </pc:spChg>
        <pc:picChg chg="mod">
          <ac:chgData name="Vija Pizica" userId="36a12390-359e-4d93-9e5c-daa9dbd44a3c" providerId="ADAL" clId="{6714C4E0-5E2C-49EE-BCB3-408260319541}" dt="2025-02-13T20:41:01.485" v="1135" actId="26606"/>
          <ac:picMkLst>
            <pc:docMk/>
            <pc:sldMk cId="808007498" sldId="260"/>
            <ac:picMk id="5" creationId="{426F30D6-9BAF-F8A1-99FB-A6AEDB428494}"/>
          </ac:picMkLst>
        </pc:picChg>
      </pc:sldChg>
      <pc:sldChg chg="modSp ord">
        <pc:chgData name="Vija Pizica" userId="36a12390-359e-4d93-9e5c-daa9dbd44a3c" providerId="ADAL" clId="{6714C4E0-5E2C-49EE-BCB3-408260319541}" dt="2025-02-10T21:24:29.447" v="1114" actId="20577"/>
        <pc:sldMkLst>
          <pc:docMk/>
          <pc:sldMk cId="690207703" sldId="261"/>
        </pc:sldMkLst>
        <pc:graphicFrameChg chg="mod">
          <ac:chgData name="Vija Pizica" userId="36a12390-359e-4d93-9e5c-daa9dbd44a3c" providerId="ADAL" clId="{6714C4E0-5E2C-49EE-BCB3-408260319541}" dt="2025-02-10T21:24:29.447" v="1114" actId="20577"/>
          <ac:graphicFrameMkLst>
            <pc:docMk/>
            <pc:sldMk cId="690207703" sldId="261"/>
            <ac:graphicFrameMk id="13" creationId="{EE492C1E-6270-36B4-0FE0-8D34647034B8}"/>
          </ac:graphicFrameMkLst>
        </pc:graphicFrameChg>
      </pc:sldChg>
      <pc:sldChg chg="ord">
        <pc:chgData name="Vija Pizica" userId="36a12390-359e-4d93-9e5c-daa9dbd44a3c" providerId="ADAL" clId="{6714C4E0-5E2C-49EE-BCB3-408260319541}" dt="2025-02-10T21:13:34.052" v="984"/>
        <pc:sldMkLst>
          <pc:docMk/>
          <pc:sldMk cId="2673551789" sldId="262"/>
        </pc:sldMkLst>
      </pc:sldChg>
      <pc:sldChg chg="addSp delSp modSp mod ord">
        <pc:chgData name="Vija Pizica" userId="36a12390-359e-4d93-9e5c-daa9dbd44a3c" providerId="ADAL" clId="{6714C4E0-5E2C-49EE-BCB3-408260319541}" dt="2025-02-10T21:19:42.775" v="1006" actId="26606"/>
        <pc:sldMkLst>
          <pc:docMk/>
          <pc:sldMk cId="1715315497" sldId="264"/>
        </pc:sldMkLst>
        <pc:spChg chg="mod ord">
          <ac:chgData name="Vija Pizica" userId="36a12390-359e-4d93-9e5c-daa9dbd44a3c" providerId="ADAL" clId="{6714C4E0-5E2C-49EE-BCB3-408260319541}" dt="2025-02-10T20:05:15.504" v="418" actId="26606"/>
          <ac:spMkLst>
            <pc:docMk/>
            <pc:sldMk cId="1715315497" sldId="264"/>
            <ac:spMk id="6" creationId="{A04D2D7F-BF58-E2AF-0B1E-E13EEA98D514}"/>
          </ac:spMkLst>
        </pc:spChg>
        <pc:spChg chg="add">
          <ac:chgData name="Vija Pizica" userId="36a12390-359e-4d93-9e5c-daa9dbd44a3c" providerId="ADAL" clId="{6714C4E0-5E2C-49EE-BCB3-408260319541}" dt="2025-02-10T21:19:42.775" v="1006" actId="26606"/>
          <ac:spMkLst>
            <pc:docMk/>
            <pc:sldMk cId="1715315497" sldId="264"/>
            <ac:spMk id="1061" creationId="{95B1FC96-0749-41C9-BAED-E089E77149FA}"/>
          </ac:spMkLst>
        </pc:spChg>
        <pc:spChg chg="add">
          <ac:chgData name="Vija Pizica" userId="36a12390-359e-4d93-9e5c-daa9dbd44a3c" providerId="ADAL" clId="{6714C4E0-5E2C-49EE-BCB3-408260319541}" dt="2025-02-10T21:19:42.775" v="1006" actId="26606"/>
          <ac:spMkLst>
            <pc:docMk/>
            <pc:sldMk cId="1715315497" sldId="264"/>
            <ac:spMk id="1063" creationId="{63C1A86C-B1A8-4AEC-B001-595C91716E77}"/>
          </ac:spMkLst>
        </pc:spChg>
        <pc:picChg chg="mod ord">
          <ac:chgData name="Vija Pizica" userId="36a12390-359e-4d93-9e5c-daa9dbd44a3c" providerId="ADAL" clId="{6714C4E0-5E2C-49EE-BCB3-408260319541}" dt="2025-02-10T21:19:42.775" v="1006" actId="26606"/>
          <ac:picMkLst>
            <pc:docMk/>
            <pc:sldMk cId="1715315497" sldId="264"/>
            <ac:picMk id="4" creationId="{79EADA1D-BFDC-D51B-733A-1A6963E0F2C9}"/>
          </ac:picMkLst>
        </pc:picChg>
        <pc:picChg chg="add mod ord">
          <ac:chgData name="Vija Pizica" userId="36a12390-359e-4d93-9e5c-daa9dbd44a3c" providerId="ADAL" clId="{6714C4E0-5E2C-49EE-BCB3-408260319541}" dt="2025-02-10T21:19:42.775" v="1006" actId="26606"/>
          <ac:picMkLst>
            <pc:docMk/>
            <pc:sldMk cId="1715315497" sldId="264"/>
            <ac:picMk id="5" creationId="{F99E98E0-0F55-15C3-7BD3-E2BA9B82210F}"/>
          </ac:picMkLst>
        </pc:picChg>
      </pc:sldChg>
      <pc:sldChg chg="ord">
        <pc:chgData name="Vija Pizica" userId="36a12390-359e-4d93-9e5c-daa9dbd44a3c" providerId="ADAL" clId="{6714C4E0-5E2C-49EE-BCB3-408260319541}" dt="2025-02-10T21:20:53.706" v="1010"/>
        <pc:sldMkLst>
          <pc:docMk/>
          <pc:sldMk cId="1498465856" sldId="265"/>
        </pc:sldMkLst>
      </pc:sldChg>
      <pc:sldChg chg="addSp delSp modSp mod">
        <pc:chgData name="Vija Pizica" userId="36a12390-359e-4d93-9e5c-daa9dbd44a3c" providerId="ADAL" clId="{6714C4E0-5E2C-49EE-BCB3-408260319541}" dt="2025-02-10T19:50:23.471" v="298" actId="26606"/>
        <pc:sldMkLst>
          <pc:docMk/>
          <pc:sldMk cId="3881056236" sldId="266"/>
        </pc:sldMkLst>
        <pc:spChg chg="add">
          <ac:chgData name="Vija Pizica" userId="36a12390-359e-4d93-9e5c-daa9dbd44a3c" providerId="ADAL" clId="{6714C4E0-5E2C-49EE-BCB3-408260319541}" dt="2025-02-10T19:50:23.471" v="298" actId="26606"/>
          <ac:spMkLst>
            <pc:docMk/>
            <pc:sldMk cId="3881056236" sldId="266"/>
            <ac:spMk id="2055" creationId="{7F23EF37-19EC-4973-A7AF-4BBF68646D7D}"/>
          </ac:spMkLst>
        </pc:spChg>
        <pc:picChg chg="add mod ord">
          <ac:chgData name="Vija Pizica" userId="36a12390-359e-4d93-9e5c-daa9dbd44a3c" providerId="ADAL" clId="{6714C4E0-5E2C-49EE-BCB3-408260319541}" dt="2025-02-10T19:50:23.471" v="298" actId="26606"/>
          <ac:picMkLst>
            <pc:docMk/>
            <pc:sldMk cId="3881056236" sldId="266"/>
            <ac:picMk id="3" creationId="{7F419B9D-4340-1CB9-EC1B-DFC0B67C1425}"/>
          </ac:picMkLst>
        </pc:picChg>
        <pc:picChg chg="mod ord">
          <ac:chgData name="Vija Pizica" userId="36a12390-359e-4d93-9e5c-daa9dbd44a3c" providerId="ADAL" clId="{6714C4E0-5E2C-49EE-BCB3-408260319541}" dt="2025-02-10T19:50:23.471" v="298" actId="26606"/>
          <ac:picMkLst>
            <pc:docMk/>
            <pc:sldMk cId="3881056236" sldId="266"/>
            <ac:picMk id="4" creationId="{765BEAB9-AC52-8C37-1E8C-704B8FDFD227}"/>
          </ac:picMkLst>
        </pc:picChg>
        <pc:picChg chg="add mod">
          <ac:chgData name="Vija Pizica" userId="36a12390-359e-4d93-9e5c-daa9dbd44a3c" providerId="ADAL" clId="{6714C4E0-5E2C-49EE-BCB3-408260319541}" dt="2025-02-10T19:50:23.471" v="298" actId="26606"/>
          <ac:picMkLst>
            <pc:docMk/>
            <pc:sldMk cId="3881056236" sldId="266"/>
            <ac:picMk id="2050" creationId="{4710BF9B-E28A-1A78-A6F2-47470857AFF9}"/>
          </ac:picMkLst>
        </pc:picChg>
      </pc:sldChg>
      <pc:sldChg chg="del">
        <pc:chgData name="Vija Pizica" userId="36a12390-359e-4d93-9e5c-daa9dbd44a3c" providerId="ADAL" clId="{6714C4E0-5E2C-49EE-BCB3-408260319541}" dt="2025-02-10T20:09:55.573" v="451" actId="2696"/>
        <pc:sldMkLst>
          <pc:docMk/>
          <pc:sldMk cId="3536706822" sldId="268"/>
        </pc:sldMkLst>
      </pc:sldChg>
      <pc:sldChg chg="modSp del mod ord">
        <pc:chgData name="Vija Pizica" userId="36a12390-359e-4d93-9e5c-daa9dbd44a3c" providerId="ADAL" clId="{6714C4E0-5E2C-49EE-BCB3-408260319541}" dt="2025-02-10T21:06:25.192" v="823" actId="2696"/>
        <pc:sldMkLst>
          <pc:docMk/>
          <pc:sldMk cId="1429731685" sldId="269"/>
        </pc:sldMkLst>
      </pc:sldChg>
      <pc:sldChg chg="addSp delSp modSp mod">
        <pc:chgData name="Vija Pizica" userId="36a12390-359e-4d93-9e5c-daa9dbd44a3c" providerId="ADAL" clId="{6714C4E0-5E2C-49EE-BCB3-408260319541}" dt="2025-02-13T20:39:45.949" v="1124" actId="5793"/>
        <pc:sldMkLst>
          <pc:docMk/>
          <pc:sldMk cId="3789433329" sldId="270"/>
        </pc:sldMkLst>
        <pc:spChg chg="mod ord">
          <ac:chgData name="Vija Pizica" userId="36a12390-359e-4d93-9e5c-daa9dbd44a3c" providerId="ADAL" clId="{6714C4E0-5E2C-49EE-BCB3-408260319541}" dt="2025-02-13T20:39:45.949" v="1124" actId="5793"/>
          <ac:spMkLst>
            <pc:docMk/>
            <pc:sldMk cId="3789433329" sldId="270"/>
            <ac:spMk id="3" creationId="{6E82C2BF-BA46-E1C9-AC03-688DBCF1CE07}"/>
          </ac:spMkLst>
        </pc:spChg>
        <pc:spChg chg="add">
          <ac:chgData name="Vija Pizica" userId="36a12390-359e-4d93-9e5c-daa9dbd44a3c" providerId="ADAL" clId="{6714C4E0-5E2C-49EE-BCB3-408260319541}" dt="2025-02-11T11:30:44.174" v="1123" actId="26606"/>
          <ac:spMkLst>
            <pc:docMk/>
            <pc:sldMk cId="3789433329" sldId="270"/>
            <ac:spMk id="1038" creationId="{04812C46-200A-4DEB-A05E-3ED6C68C2387}"/>
          </ac:spMkLst>
        </pc:spChg>
        <pc:spChg chg="add">
          <ac:chgData name="Vija Pizica" userId="36a12390-359e-4d93-9e5c-daa9dbd44a3c" providerId="ADAL" clId="{6714C4E0-5E2C-49EE-BCB3-408260319541}" dt="2025-02-11T11:30:44.174" v="1123" actId="26606"/>
          <ac:spMkLst>
            <pc:docMk/>
            <pc:sldMk cId="3789433329" sldId="270"/>
            <ac:spMk id="1040" creationId="{D1EA859B-E555-4109-94F3-6700E046E008}"/>
          </ac:spMkLst>
        </pc:spChg>
        <pc:picChg chg="add mod">
          <ac:chgData name="Vija Pizica" userId="36a12390-359e-4d93-9e5c-daa9dbd44a3c" providerId="ADAL" clId="{6714C4E0-5E2C-49EE-BCB3-408260319541}" dt="2025-02-11T11:30:44.174" v="1123" actId="26606"/>
          <ac:picMkLst>
            <pc:docMk/>
            <pc:sldMk cId="3789433329" sldId="270"/>
            <ac:picMk id="1028" creationId="{5AC07BC5-F1B5-9847-DAC5-FF78F8D7974E}"/>
          </ac:picMkLst>
        </pc:picChg>
      </pc:sldChg>
      <pc:sldChg chg="addSp delSp modSp mod">
        <pc:chgData name="Vija Pizica" userId="36a12390-359e-4d93-9e5c-daa9dbd44a3c" providerId="ADAL" clId="{6714C4E0-5E2C-49EE-BCB3-408260319541}" dt="2025-02-10T21:02:37.495" v="740" actId="26606"/>
        <pc:sldMkLst>
          <pc:docMk/>
          <pc:sldMk cId="299235601" sldId="271"/>
        </pc:sldMkLst>
        <pc:spChg chg="mod">
          <ac:chgData name="Vija Pizica" userId="36a12390-359e-4d93-9e5c-daa9dbd44a3c" providerId="ADAL" clId="{6714C4E0-5E2C-49EE-BCB3-408260319541}" dt="2025-02-10T21:02:37.495" v="740" actId="26606"/>
          <ac:spMkLst>
            <pc:docMk/>
            <pc:sldMk cId="299235601" sldId="271"/>
            <ac:spMk id="2" creationId="{2B7FE534-115F-7071-7E4E-268FD951C55E}"/>
          </ac:spMkLst>
        </pc:spChg>
        <pc:spChg chg="mod">
          <ac:chgData name="Vija Pizica" userId="36a12390-359e-4d93-9e5c-daa9dbd44a3c" providerId="ADAL" clId="{6714C4E0-5E2C-49EE-BCB3-408260319541}" dt="2025-02-10T21:02:37.495" v="740" actId="26606"/>
          <ac:spMkLst>
            <pc:docMk/>
            <pc:sldMk cId="299235601" sldId="271"/>
            <ac:spMk id="3" creationId="{5EA4B27C-85A8-360E-0E17-507BB2025853}"/>
          </ac:spMkLst>
        </pc:spChg>
        <pc:spChg chg="add">
          <ac:chgData name="Vija Pizica" userId="36a12390-359e-4d93-9e5c-daa9dbd44a3c" providerId="ADAL" clId="{6714C4E0-5E2C-49EE-BCB3-408260319541}" dt="2025-02-10T21:02:37.495" v="740" actId="26606"/>
          <ac:spMkLst>
            <pc:docMk/>
            <pc:sldMk cId="299235601" sldId="271"/>
            <ac:spMk id="5148" creationId="{ECC07320-C2CA-4E29-8481-9D9E143C7788}"/>
          </ac:spMkLst>
        </pc:spChg>
        <pc:spChg chg="add">
          <ac:chgData name="Vija Pizica" userId="36a12390-359e-4d93-9e5c-daa9dbd44a3c" providerId="ADAL" clId="{6714C4E0-5E2C-49EE-BCB3-408260319541}" dt="2025-02-10T21:02:37.495" v="740" actId="26606"/>
          <ac:spMkLst>
            <pc:docMk/>
            <pc:sldMk cId="299235601" sldId="271"/>
            <ac:spMk id="5150" creationId="{178FB36B-5BFE-42CA-BC60-1115E0D95EEC}"/>
          </ac:spMkLst>
        </pc:spChg>
        <pc:picChg chg="add mod">
          <ac:chgData name="Vija Pizica" userId="36a12390-359e-4d93-9e5c-daa9dbd44a3c" providerId="ADAL" clId="{6714C4E0-5E2C-49EE-BCB3-408260319541}" dt="2025-02-10T21:02:37.495" v="740" actId="26606"/>
          <ac:picMkLst>
            <pc:docMk/>
            <pc:sldMk cId="299235601" sldId="271"/>
            <ac:picMk id="5122" creationId="{A74BFCE6-2475-8AC6-0DBC-4D3ACA80B138}"/>
          </ac:picMkLst>
        </pc:picChg>
      </pc:sldChg>
      <pc:sldChg chg="ord">
        <pc:chgData name="Vija Pizica" userId="36a12390-359e-4d93-9e5c-daa9dbd44a3c" providerId="ADAL" clId="{6714C4E0-5E2C-49EE-BCB3-408260319541}" dt="2025-02-10T21:13:58.414" v="988"/>
        <pc:sldMkLst>
          <pc:docMk/>
          <pc:sldMk cId="1785979085" sldId="279"/>
        </pc:sldMkLst>
      </pc:sldChg>
      <pc:sldChg chg="ord">
        <pc:chgData name="Vija Pizica" userId="36a12390-359e-4d93-9e5c-daa9dbd44a3c" providerId="ADAL" clId="{6714C4E0-5E2C-49EE-BCB3-408260319541}" dt="2025-02-10T21:20:46.425" v="1008"/>
        <pc:sldMkLst>
          <pc:docMk/>
          <pc:sldMk cId="0" sldId="282"/>
        </pc:sldMkLst>
      </pc:sldChg>
      <pc:sldChg chg="addSp modSp mod ord setBg">
        <pc:chgData name="Vija Pizica" userId="36a12390-359e-4d93-9e5c-daa9dbd44a3c" providerId="ADAL" clId="{6714C4E0-5E2C-49EE-BCB3-408260319541}" dt="2025-02-10T21:13:47.079" v="986"/>
        <pc:sldMkLst>
          <pc:docMk/>
          <pc:sldMk cId="2029344352" sldId="283"/>
        </pc:sldMkLst>
        <pc:spChg chg="mod">
          <ac:chgData name="Vija Pizica" userId="36a12390-359e-4d93-9e5c-daa9dbd44a3c" providerId="ADAL" clId="{6714C4E0-5E2C-49EE-BCB3-408260319541}" dt="2025-02-10T18:19:22.946" v="82" actId="20577"/>
          <ac:spMkLst>
            <pc:docMk/>
            <pc:sldMk cId="2029344352" sldId="283"/>
            <ac:spMk id="2" creationId="{6BAA6DCC-7EA4-22EA-D396-CEDC9721A641}"/>
          </ac:spMkLst>
        </pc:spChg>
        <pc:spChg chg="add">
          <ac:chgData name="Vija Pizica" userId="36a12390-359e-4d93-9e5c-daa9dbd44a3c" providerId="ADAL" clId="{6714C4E0-5E2C-49EE-BCB3-408260319541}" dt="2025-02-10T18:19:11.987" v="80" actId="26606"/>
          <ac:spMkLst>
            <pc:docMk/>
            <pc:sldMk cId="2029344352" sldId="283"/>
            <ac:spMk id="10" creationId="{A8384FB5-9ADC-4DDC-881B-597D56F5B15D}"/>
          </ac:spMkLst>
        </pc:spChg>
        <pc:spChg chg="add">
          <ac:chgData name="Vija Pizica" userId="36a12390-359e-4d93-9e5c-daa9dbd44a3c" providerId="ADAL" clId="{6714C4E0-5E2C-49EE-BCB3-408260319541}" dt="2025-02-10T18:19:11.987" v="80" actId="26606"/>
          <ac:spMkLst>
            <pc:docMk/>
            <pc:sldMk cId="2029344352" sldId="283"/>
            <ac:spMk id="12" creationId="{1199E1B1-A8C0-4FE8-A5A8-1CB41D69F857}"/>
          </ac:spMkLst>
        </pc:spChg>
        <pc:spChg chg="add">
          <ac:chgData name="Vija Pizica" userId="36a12390-359e-4d93-9e5c-daa9dbd44a3c" providerId="ADAL" clId="{6714C4E0-5E2C-49EE-BCB3-408260319541}" dt="2025-02-10T18:19:11.987" v="80" actId="26606"/>
          <ac:spMkLst>
            <pc:docMk/>
            <pc:sldMk cId="2029344352" sldId="283"/>
            <ac:spMk id="14" creationId="{84A8DE83-DE75-4B41-9DB4-A7EC0B0DEC0B}"/>
          </ac:spMkLst>
        </pc:spChg>
        <pc:spChg chg="add">
          <ac:chgData name="Vija Pizica" userId="36a12390-359e-4d93-9e5c-daa9dbd44a3c" providerId="ADAL" clId="{6714C4E0-5E2C-49EE-BCB3-408260319541}" dt="2025-02-10T18:19:11.987" v="80" actId="26606"/>
          <ac:spMkLst>
            <pc:docMk/>
            <pc:sldMk cId="2029344352" sldId="283"/>
            <ac:spMk id="16" creationId="{A7009A0A-BEF5-4EAC-AF15-E4F9F002E239}"/>
          </ac:spMkLst>
        </pc:spChg>
        <pc:picChg chg="mod">
          <ac:chgData name="Vija Pizica" userId="36a12390-359e-4d93-9e5c-daa9dbd44a3c" providerId="ADAL" clId="{6714C4E0-5E2C-49EE-BCB3-408260319541}" dt="2025-02-10T18:19:11.987" v="80" actId="26606"/>
          <ac:picMkLst>
            <pc:docMk/>
            <pc:sldMk cId="2029344352" sldId="283"/>
            <ac:picMk id="5" creationId="{5BA886AD-04B8-8C3E-89BC-850762C34090}"/>
          </ac:picMkLst>
        </pc:picChg>
      </pc:sldChg>
      <pc:sldChg chg="addSp delSp modSp new mod setBg">
        <pc:chgData name="Vija Pizica" userId="36a12390-359e-4d93-9e5c-daa9dbd44a3c" providerId="ADAL" clId="{6714C4E0-5E2C-49EE-BCB3-408260319541}" dt="2025-02-10T19:39:53.490" v="278" actId="6549"/>
        <pc:sldMkLst>
          <pc:docMk/>
          <pc:sldMk cId="550824077" sldId="284"/>
        </pc:sldMkLst>
        <pc:spChg chg="mod">
          <ac:chgData name="Vija Pizica" userId="36a12390-359e-4d93-9e5c-daa9dbd44a3c" providerId="ADAL" clId="{6714C4E0-5E2C-49EE-BCB3-408260319541}" dt="2025-02-10T19:39:53.490" v="278" actId="6549"/>
          <ac:spMkLst>
            <pc:docMk/>
            <pc:sldMk cId="550824077" sldId="284"/>
            <ac:spMk id="2" creationId="{8C551BE4-5D1F-74D2-7B67-E12BED298AC9}"/>
          </ac:spMkLst>
        </pc:spChg>
        <pc:spChg chg="add">
          <ac:chgData name="Vija Pizica" userId="36a12390-359e-4d93-9e5c-daa9dbd44a3c" providerId="ADAL" clId="{6714C4E0-5E2C-49EE-BCB3-408260319541}" dt="2025-02-10T19:39:26.166" v="277" actId="26606"/>
          <ac:spMkLst>
            <pc:docMk/>
            <pc:sldMk cId="550824077" sldId="284"/>
            <ac:spMk id="22" creationId="{085113E2-8106-0C1E-9584-F93C657CA3AC}"/>
          </ac:spMkLst>
        </pc:spChg>
        <pc:grpChg chg="add">
          <ac:chgData name="Vija Pizica" userId="36a12390-359e-4d93-9e5c-daa9dbd44a3c" providerId="ADAL" clId="{6714C4E0-5E2C-49EE-BCB3-408260319541}" dt="2025-02-10T19:39:26.166" v="277" actId="26606"/>
          <ac:grpSpMkLst>
            <pc:docMk/>
            <pc:sldMk cId="550824077" sldId="284"/>
            <ac:grpSpMk id="25" creationId="{8D4A50DE-FA8B-E462-0A25-1485F0471929}"/>
          </ac:grpSpMkLst>
        </pc:grpChg>
        <pc:picChg chg="add mod ord">
          <ac:chgData name="Vija Pizica" userId="36a12390-359e-4d93-9e5c-daa9dbd44a3c" providerId="ADAL" clId="{6714C4E0-5E2C-49EE-BCB3-408260319541}" dt="2025-02-10T19:39:26.166" v="277" actId="26606"/>
          <ac:picMkLst>
            <pc:docMk/>
            <pc:sldMk cId="550824077" sldId="284"/>
            <ac:picMk id="5" creationId="{C9BD3AA3-A3BD-74CB-304A-AF8655315079}"/>
          </ac:picMkLst>
        </pc:picChg>
        <pc:picChg chg="add mod ord">
          <ac:chgData name="Vija Pizica" userId="36a12390-359e-4d93-9e5c-daa9dbd44a3c" providerId="ADAL" clId="{6714C4E0-5E2C-49EE-BCB3-408260319541}" dt="2025-02-10T19:39:26.166" v="277" actId="26606"/>
          <ac:picMkLst>
            <pc:docMk/>
            <pc:sldMk cId="550824077" sldId="284"/>
            <ac:picMk id="7" creationId="{030EED65-63AA-CC1E-00C4-9374DCCA348C}"/>
          </ac:picMkLst>
        </pc:picChg>
        <pc:picChg chg="add mod ord">
          <ac:chgData name="Vija Pizica" userId="36a12390-359e-4d93-9e5c-daa9dbd44a3c" providerId="ADAL" clId="{6714C4E0-5E2C-49EE-BCB3-408260319541}" dt="2025-02-10T19:39:26.166" v="277" actId="26606"/>
          <ac:picMkLst>
            <pc:docMk/>
            <pc:sldMk cId="550824077" sldId="284"/>
            <ac:picMk id="9" creationId="{9D23D8A3-DB6C-3F68-8E70-526740E8F46B}"/>
          </ac:picMkLst>
        </pc:picChg>
        <pc:picChg chg="add mod">
          <ac:chgData name="Vija Pizica" userId="36a12390-359e-4d93-9e5c-daa9dbd44a3c" providerId="ADAL" clId="{6714C4E0-5E2C-49EE-BCB3-408260319541}" dt="2025-02-10T19:39:26.166" v="277" actId="26606"/>
          <ac:picMkLst>
            <pc:docMk/>
            <pc:sldMk cId="550824077" sldId="284"/>
            <ac:picMk id="11" creationId="{3C6C15B7-F8BE-FCB9-59AB-E6FCE4742074}"/>
          </ac:picMkLst>
        </pc:picChg>
      </pc:sldChg>
      <pc:sldChg chg="new del">
        <pc:chgData name="Vija Pizica" userId="36a12390-359e-4d93-9e5c-daa9dbd44a3c" providerId="ADAL" clId="{6714C4E0-5E2C-49EE-BCB3-408260319541}" dt="2025-02-10T18:48:04.707" v="96" actId="2696"/>
        <pc:sldMkLst>
          <pc:docMk/>
          <pc:sldMk cId="1378323078" sldId="284"/>
        </pc:sldMkLst>
      </pc:sldChg>
      <pc:sldChg chg="addSp delSp modSp new mod ord setBg addAnim">
        <pc:chgData name="Vija Pizica" userId="36a12390-359e-4d93-9e5c-daa9dbd44a3c" providerId="ADAL" clId="{6714C4E0-5E2C-49EE-BCB3-408260319541}" dt="2025-02-10T21:14:08.480" v="992"/>
        <pc:sldMkLst>
          <pc:docMk/>
          <pc:sldMk cId="3372271497" sldId="285"/>
        </pc:sldMkLst>
        <pc:spChg chg="mod">
          <ac:chgData name="Vija Pizica" userId="36a12390-359e-4d93-9e5c-daa9dbd44a3c" providerId="ADAL" clId="{6714C4E0-5E2C-49EE-BCB3-408260319541}" dt="2025-02-10T20:04:33.978" v="416" actId="26606"/>
          <ac:spMkLst>
            <pc:docMk/>
            <pc:sldMk cId="3372271497" sldId="285"/>
            <ac:spMk id="2" creationId="{E752E8FB-982D-EC86-B53B-BC9648F2C25C}"/>
          </ac:spMkLst>
        </pc:spChg>
        <pc:spChg chg="mod">
          <ac:chgData name="Vija Pizica" userId="36a12390-359e-4d93-9e5c-daa9dbd44a3c" providerId="ADAL" clId="{6714C4E0-5E2C-49EE-BCB3-408260319541}" dt="2025-02-10T20:04:33.978" v="416" actId="26606"/>
          <ac:spMkLst>
            <pc:docMk/>
            <pc:sldMk cId="3372271497" sldId="285"/>
            <ac:spMk id="3" creationId="{7DAD7D73-D6F8-51B2-217D-509BBA7CC06D}"/>
          </ac:spMkLst>
        </pc:spChg>
        <pc:grpChg chg="add">
          <ac:chgData name="Vija Pizica" userId="36a12390-359e-4d93-9e5c-daa9dbd44a3c" providerId="ADAL" clId="{6714C4E0-5E2C-49EE-BCB3-408260319541}" dt="2025-02-10T20:04:33.982" v="417" actId="26606"/>
          <ac:grpSpMkLst>
            <pc:docMk/>
            <pc:sldMk cId="3372271497" sldId="285"/>
            <ac:grpSpMk id="3142" creationId="{AA47CC56-1188-533D-88C5-F705AFAAAE96}"/>
          </ac:grpSpMkLst>
        </pc:grpChg>
        <pc:picChg chg="add mod">
          <ac:chgData name="Vija Pizica" userId="36a12390-359e-4d93-9e5c-daa9dbd44a3c" providerId="ADAL" clId="{6714C4E0-5E2C-49EE-BCB3-408260319541}" dt="2025-02-10T20:04:33.982" v="417" actId="26606"/>
          <ac:picMkLst>
            <pc:docMk/>
            <pc:sldMk cId="3372271497" sldId="285"/>
            <ac:picMk id="5" creationId="{A5A5321F-681D-F758-DF20-0F9D33247CC8}"/>
          </ac:picMkLst>
        </pc:picChg>
        <pc:picChg chg="add mod ord">
          <ac:chgData name="Vija Pizica" userId="36a12390-359e-4d93-9e5c-daa9dbd44a3c" providerId="ADAL" clId="{6714C4E0-5E2C-49EE-BCB3-408260319541}" dt="2025-02-10T20:04:33.982" v="417" actId="26606"/>
          <ac:picMkLst>
            <pc:docMk/>
            <pc:sldMk cId="3372271497" sldId="285"/>
            <ac:picMk id="3076" creationId="{267120DD-6AF4-FEA5-B4F2-F326CC2124F7}"/>
          </ac:picMkLst>
        </pc:picChg>
        <pc:picChg chg="add mod ord">
          <ac:chgData name="Vija Pizica" userId="36a12390-359e-4d93-9e5c-daa9dbd44a3c" providerId="ADAL" clId="{6714C4E0-5E2C-49EE-BCB3-408260319541}" dt="2025-02-10T20:04:33.982" v="417" actId="26606"/>
          <ac:picMkLst>
            <pc:docMk/>
            <pc:sldMk cId="3372271497" sldId="285"/>
            <ac:picMk id="3078" creationId="{7CA62969-7483-4FD4-604D-1041A7910975}"/>
          </ac:picMkLst>
        </pc:picChg>
      </pc:sldChg>
      <pc:sldChg chg="addSp modSp new mod setBg addAnim">
        <pc:chgData name="Vija Pizica" userId="36a12390-359e-4d93-9e5c-daa9dbd44a3c" providerId="ADAL" clId="{6714C4E0-5E2C-49EE-BCB3-408260319541}" dt="2025-02-10T20:09:22.295" v="450"/>
        <pc:sldMkLst>
          <pc:docMk/>
          <pc:sldMk cId="3086677645" sldId="286"/>
        </pc:sldMkLst>
        <pc:spChg chg="mod">
          <ac:chgData name="Vija Pizica" userId="36a12390-359e-4d93-9e5c-daa9dbd44a3c" providerId="ADAL" clId="{6714C4E0-5E2C-49EE-BCB3-408260319541}" dt="2025-02-10T20:09:22.293" v="449" actId="26606"/>
          <ac:spMkLst>
            <pc:docMk/>
            <pc:sldMk cId="3086677645" sldId="286"/>
            <ac:spMk id="2" creationId="{5CBA4D73-92ED-4F0C-CDC2-E7767789CC20}"/>
          </ac:spMkLst>
        </pc:spChg>
        <pc:spChg chg="mod ord">
          <ac:chgData name="Vija Pizica" userId="36a12390-359e-4d93-9e5c-daa9dbd44a3c" providerId="ADAL" clId="{6714C4E0-5E2C-49EE-BCB3-408260319541}" dt="2025-02-10T20:09:22.293" v="449" actId="26606"/>
          <ac:spMkLst>
            <pc:docMk/>
            <pc:sldMk cId="3086677645" sldId="286"/>
            <ac:spMk id="3" creationId="{BDE214A2-6B09-B988-79DC-9DD46053C286}"/>
          </ac:spMkLst>
        </pc:spChg>
        <pc:spChg chg="add">
          <ac:chgData name="Vija Pizica" userId="36a12390-359e-4d93-9e5c-daa9dbd44a3c" providerId="ADAL" clId="{6714C4E0-5E2C-49EE-BCB3-408260319541}" dt="2025-02-10T20:09:22.293" v="449" actId="26606"/>
          <ac:spMkLst>
            <pc:docMk/>
            <pc:sldMk cId="3086677645" sldId="286"/>
            <ac:spMk id="4105" creationId="{022BDE4A-8A20-4A69-9C5A-581C82036A4D}"/>
          </ac:spMkLst>
        </pc:spChg>
        <pc:picChg chg="add mod ord">
          <ac:chgData name="Vija Pizica" userId="36a12390-359e-4d93-9e5c-daa9dbd44a3c" providerId="ADAL" clId="{6714C4E0-5E2C-49EE-BCB3-408260319541}" dt="2025-02-10T20:09:22.293" v="449" actId="26606"/>
          <ac:picMkLst>
            <pc:docMk/>
            <pc:sldMk cId="3086677645" sldId="286"/>
            <ac:picMk id="4098" creationId="{9319D93F-3876-EFD2-F4EB-EF5375F4206A}"/>
          </ac:picMkLst>
        </pc:picChg>
        <pc:picChg chg="add mod">
          <ac:chgData name="Vija Pizica" userId="36a12390-359e-4d93-9e5c-daa9dbd44a3c" providerId="ADAL" clId="{6714C4E0-5E2C-49EE-BCB3-408260319541}" dt="2025-02-10T20:09:22.293" v="449" actId="26606"/>
          <ac:picMkLst>
            <pc:docMk/>
            <pc:sldMk cId="3086677645" sldId="286"/>
            <ac:picMk id="4100" creationId="{FDA4F579-FBB8-D284-607B-44F86770C3E4}"/>
          </ac:picMkLst>
        </pc:picChg>
      </pc:sldChg>
      <pc:sldChg chg="addSp delSp modSp new mod ord setBg">
        <pc:chgData name="Vija Pizica" userId="36a12390-359e-4d93-9e5c-daa9dbd44a3c" providerId="ADAL" clId="{6714C4E0-5E2C-49EE-BCB3-408260319541}" dt="2025-02-10T21:21:47.801" v="1011" actId="26606"/>
        <pc:sldMkLst>
          <pc:docMk/>
          <pc:sldMk cId="3220995078" sldId="287"/>
        </pc:sldMkLst>
        <pc:spChg chg="mo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2" creationId="{93FCC5C5-20C9-0DFF-1D10-7E4A69F8C6E2}"/>
          </ac:spMkLst>
        </pc:spChg>
        <pc:spChg chg="add mo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17" creationId="{8CCCA424-F30C-37BA-3A3D-7E318E9CC3F5}"/>
          </ac:spMkLst>
        </pc:spChg>
        <pc:spChg chg="ad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31" creationId="{50D1C5B3-B60D-4696-AE60-100D5EC8AB5D}"/>
          </ac:spMkLst>
        </pc:spChg>
        <pc:spChg chg="ad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33" creationId="{5184EE59-3061-456B-9FB5-98A8E0E74B02}"/>
          </ac:spMkLst>
        </pc:spChg>
        <pc:spChg chg="ad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35" creationId="{F7E07B5E-9FB5-4C91-8BE4-6167EB58D0A7}"/>
          </ac:spMkLst>
        </pc:spChg>
        <pc:spChg chg="ad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37" creationId="{37524947-EB09-4DD9-973B-9F75BBCD7269}"/>
          </ac:spMkLst>
        </pc:spChg>
        <pc:spChg chg="ad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39" creationId="{D30C8E25-2DD1-45C6-9F04-0F0CBF666021}"/>
          </ac:spMkLst>
        </pc:spChg>
        <pc:spChg chg="add">
          <ac:chgData name="Vija Pizica" userId="36a12390-359e-4d93-9e5c-daa9dbd44a3c" providerId="ADAL" clId="{6714C4E0-5E2C-49EE-BCB3-408260319541}" dt="2025-02-10T21:21:47.801" v="1011" actId="26606"/>
          <ac:spMkLst>
            <pc:docMk/>
            <pc:sldMk cId="3220995078" sldId="287"/>
            <ac:spMk id="41" creationId="{BC57EA3C-C239-4132-A618-5CBE9F896B2F}"/>
          </ac:spMkLst>
        </pc:spChg>
        <pc:picChg chg="add mod">
          <ac:chgData name="Vija Pizica" userId="36a12390-359e-4d93-9e5c-daa9dbd44a3c" providerId="ADAL" clId="{6714C4E0-5E2C-49EE-BCB3-408260319541}" dt="2025-02-10T20:50:42.713" v="540" actId="26606"/>
          <ac:picMkLst>
            <pc:docMk/>
            <pc:sldMk cId="3220995078" sldId="287"/>
            <ac:picMk id="5" creationId="{9377222B-146E-12E5-451F-150B28A1D79E}"/>
          </ac:picMkLst>
        </pc:picChg>
        <pc:picChg chg="add mod ord">
          <ac:chgData name="Vija Pizica" userId="36a12390-359e-4d93-9e5c-daa9dbd44a3c" providerId="ADAL" clId="{6714C4E0-5E2C-49EE-BCB3-408260319541}" dt="2025-02-10T20:50:42.713" v="540" actId="26606"/>
          <ac:picMkLst>
            <pc:docMk/>
            <pc:sldMk cId="3220995078" sldId="287"/>
            <ac:picMk id="7" creationId="{FCA92EBF-8BCE-1CEF-D892-1D0D75D3CEA6}"/>
          </ac:picMkLst>
        </pc:picChg>
        <pc:picChg chg="add mod">
          <ac:chgData name="Vija Pizica" userId="36a12390-359e-4d93-9e5c-daa9dbd44a3c" providerId="ADAL" clId="{6714C4E0-5E2C-49EE-BCB3-408260319541}" dt="2025-02-10T20:50:42.713" v="540" actId="26606"/>
          <ac:picMkLst>
            <pc:docMk/>
            <pc:sldMk cId="3220995078" sldId="287"/>
            <ac:picMk id="9" creationId="{31A64D37-E623-831E-DFF2-5A94A70438F1}"/>
          </ac:picMkLst>
        </pc:picChg>
        <pc:picChg chg="add mod">
          <ac:chgData name="Vija Pizica" userId="36a12390-359e-4d93-9e5c-daa9dbd44a3c" providerId="ADAL" clId="{6714C4E0-5E2C-49EE-BCB3-408260319541}" dt="2025-02-10T20:50:42.713" v="540" actId="26606"/>
          <ac:picMkLst>
            <pc:docMk/>
            <pc:sldMk cId="3220995078" sldId="287"/>
            <ac:picMk id="13" creationId="{CEC14677-00AF-CBBC-9A36-BED8DF644F3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85CE9-F3C2-4FB7-8C3F-50E31D52FFF0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7072E24-80B0-4981-8CBA-7F83FB1DE750}">
      <dgm:prSet custT="1"/>
      <dgm:spPr/>
      <dgm:t>
        <a:bodyPr/>
        <a:lstStyle/>
        <a:p>
          <a:r>
            <a:rPr lang="en-US" sz="2800" b="1" dirty="0" err="1"/>
            <a:t>Viļānu</a:t>
          </a:r>
          <a:r>
            <a:rPr lang="en-US" sz="2800" b="1" dirty="0"/>
            <a:t> </a:t>
          </a:r>
          <a:r>
            <a:rPr lang="en-US" sz="2800" b="1" dirty="0" err="1"/>
            <a:t>pilsētas</a:t>
          </a:r>
          <a:r>
            <a:rPr lang="en-US" sz="2800" b="1" dirty="0"/>
            <a:t> </a:t>
          </a:r>
          <a:r>
            <a:rPr lang="en-US" sz="2800" b="1" dirty="0" err="1"/>
            <a:t>iedzīvotāju</a:t>
          </a:r>
          <a:r>
            <a:rPr lang="en-US" sz="2800" b="1" dirty="0"/>
            <a:t> padomes </a:t>
          </a:r>
          <a:r>
            <a:rPr lang="en-US" sz="2800" b="1" dirty="0" err="1"/>
            <a:t>darbības</a:t>
          </a:r>
          <a:r>
            <a:rPr lang="en-US" sz="2800" b="1" dirty="0"/>
            <a:t> </a:t>
          </a:r>
          <a:r>
            <a:rPr lang="en-US" sz="2800" b="1" dirty="0" err="1"/>
            <a:t>mērķis</a:t>
          </a:r>
          <a:r>
            <a:rPr lang="en-US" sz="2800" b="1" dirty="0"/>
            <a:t> </a:t>
          </a:r>
        </a:p>
      </dgm:t>
    </dgm:pt>
    <dgm:pt modelId="{3164101C-4849-43C6-A27B-6B0120E29149}" type="parTrans" cxnId="{5496FDEB-862E-4F76-A955-8973473BF6A0}">
      <dgm:prSet/>
      <dgm:spPr/>
      <dgm:t>
        <a:bodyPr/>
        <a:lstStyle/>
        <a:p>
          <a:endParaRPr lang="en-US"/>
        </a:p>
      </dgm:t>
    </dgm:pt>
    <dgm:pt modelId="{BEA47C87-F0A9-4BFE-9EB0-7D0A3D07D651}" type="sibTrans" cxnId="{5496FDEB-862E-4F76-A955-8973473BF6A0}">
      <dgm:prSet/>
      <dgm:spPr/>
      <dgm:t>
        <a:bodyPr/>
        <a:lstStyle/>
        <a:p>
          <a:endParaRPr lang="en-US"/>
        </a:p>
      </dgm:t>
    </dgm:pt>
    <dgm:pt modelId="{2ED7534B-9956-4EEF-9526-084A4559B41A}">
      <dgm:prSet custT="1"/>
      <dgm:spPr/>
      <dgm:t>
        <a:bodyPr/>
        <a:lstStyle/>
        <a:p>
          <a:pPr marL="0" lvl="0" defTabSz="9334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100" dirty="0"/>
        </a:p>
        <a:p>
          <a:pPr marL="0" lvl="0" defTabSz="9334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dirty="0"/>
            <a:t>1.</a:t>
          </a:r>
          <a:r>
            <a:rPr lang="en-US" sz="2800" b="1" dirty="0"/>
            <a:t> </a:t>
          </a:r>
          <a:r>
            <a:rPr lang="en-US" sz="2800" b="1" dirty="0" err="1"/>
            <a:t>Aizstāvēt</a:t>
          </a:r>
          <a:r>
            <a:rPr lang="en-US" sz="2800" b="1" dirty="0"/>
            <a:t> </a:t>
          </a:r>
          <a:r>
            <a:rPr lang="en-US" sz="2800" dirty="0" err="1"/>
            <a:t>viļāniešu</a:t>
          </a:r>
          <a:r>
            <a:rPr lang="en-US" sz="2800" dirty="0"/>
            <a:t> </a:t>
          </a:r>
          <a:r>
            <a:rPr lang="en-US" sz="2800" b="1" dirty="0" err="1"/>
            <a:t>intereses</a:t>
          </a:r>
          <a:endParaRPr lang="en-US" sz="2800" b="1" dirty="0"/>
        </a:p>
        <a:p>
          <a:pPr marL="0" lvl="0" defTabSz="9334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800" dirty="0"/>
        </a:p>
        <a:p>
          <a:pPr marL="0" lvl="0" defTabSz="9334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dirty="0"/>
            <a:t>2. </a:t>
          </a:r>
          <a:r>
            <a:rPr lang="en-US" sz="2800" b="1" dirty="0" err="1"/>
            <a:t>Veicināt</a:t>
          </a:r>
          <a:r>
            <a:rPr lang="en-US" sz="2800" dirty="0"/>
            <a:t> </a:t>
          </a:r>
          <a:r>
            <a:rPr lang="en-US" sz="2800" dirty="0" err="1"/>
            <a:t>viļāniešu</a:t>
          </a:r>
          <a:r>
            <a:rPr lang="en-US" sz="2800" dirty="0"/>
            <a:t> </a:t>
          </a:r>
          <a:r>
            <a:rPr lang="en-US" sz="2800" dirty="0" err="1"/>
            <a:t>savstarpējo</a:t>
          </a:r>
          <a:r>
            <a:rPr lang="en-US" sz="2800" dirty="0"/>
            <a:t> </a:t>
          </a:r>
          <a:r>
            <a:rPr lang="en-US" sz="2800" b="1" dirty="0" err="1"/>
            <a:t>sadarbību</a:t>
          </a:r>
          <a:r>
            <a:rPr lang="en-US" sz="2800" b="1" dirty="0"/>
            <a:t> </a:t>
          </a:r>
        </a:p>
        <a:p>
          <a:pPr marL="0" lvl="0" defTabSz="9334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800" dirty="0"/>
        </a:p>
        <a:p>
          <a:pPr marL="0" lvl="0" defTabSz="9334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dirty="0"/>
            <a:t>3. </a:t>
          </a:r>
          <a:r>
            <a:rPr lang="en-US" sz="2800" b="1" dirty="0" err="1"/>
            <a:t>Veicināt</a:t>
          </a:r>
          <a:r>
            <a:rPr lang="en-US" sz="2800" dirty="0"/>
            <a:t> </a:t>
          </a:r>
          <a:r>
            <a:rPr lang="en-US" sz="2800" dirty="0" err="1"/>
            <a:t>viļāniešu</a:t>
          </a:r>
          <a:r>
            <a:rPr lang="en-US" sz="2800" dirty="0"/>
            <a:t> </a:t>
          </a:r>
          <a:r>
            <a:rPr lang="en-US" sz="2800" dirty="0" err="1"/>
            <a:t>saskaņotu</a:t>
          </a:r>
          <a:r>
            <a:rPr lang="en-US" sz="2800" dirty="0"/>
            <a:t> </a:t>
          </a:r>
          <a:r>
            <a:rPr lang="en-US" sz="2800" b="1" dirty="0" err="1"/>
            <a:t>rīcību</a:t>
          </a:r>
          <a:r>
            <a:rPr lang="en-US" sz="2800" b="1" dirty="0"/>
            <a:t> </a:t>
          </a:r>
          <a:r>
            <a:rPr lang="en-US" sz="2800" b="1" dirty="0" err="1"/>
            <a:t>kopējā</a:t>
          </a:r>
          <a:r>
            <a:rPr lang="en-US" sz="2800" b="1" dirty="0"/>
            <a:t> </a:t>
          </a:r>
          <a:r>
            <a:rPr lang="en-US" sz="2800" b="1" dirty="0" err="1"/>
            <a:t>labuma</a:t>
          </a:r>
          <a:r>
            <a:rPr lang="en-US" sz="2800" b="1" dirty="0"/>
            <a:t> </a:t>
          </a:r>
          <a:r>
            <a:rPr lang="en-US" sz="2800" b="1" dirty="0" err="1"/>
            <a:t>vairošanai</a:t>
          </a:r>
          <a:endParaRPr lang="en-US" sz="2800" b="1" dirty="0"/>
        </a:p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en-US" sz="2800" b="1" dirty="0"/>
        </a:p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800" dirty="0"/>
            <a:t>4. </a:t>
          </a:r>
          <a:r>
            <a:rPr lang="en-US" sz="2800" b="1" dirty="0"/>
            <a:t>Celt</a:t>
          </a:r>
          <a:r>
            <a:rPr lang="en-US" sz="2800" dirty="0"/>
            <a:t> </a:t>
          </a:r>
          <a:r>
            <a:rPr lang="en-US" sz="2800" dirty="0" err="1"/>
            <a:t>viļāniešu</a:t>
          </a:r>
          <a:r>
            <a:rPr lang="en-US" sz="2800" dirty="0"/>
            <a:t> </a:t>
          </a:r>
          <a:r>
            <a:rPr lang="en-US" sz="2800" b="1" dirty="0" err="1"/>
            <a:t>pašapziņu</a:t>
          </a:r>
          <a:endParaRPr lang="en-US" sz="2800" b="1" dirty="0"/>
        </a:p>
      </dgm:t>
    </dgm:pt>
    <dgm:pt modelId="{40F2A75D-AECA-4262-9BF3-249CDE102D66}" type="parTrans" cxnId="{FF11ED42-7DFE-4369-805A-25D8FFA5C649}">
      <dgm:prSet/>
      <dgm:spPr/>
      <dgm:t>
        <a:bodyPr/>
        <a:lstStyle/>
        <a:p>
          <a:endParaRPr lang="en-US"/>
        </a:p>
      </dgm:t>
    </dgm:pt>
    <dgm:pt modelId="{1EEDB5EB-C768-4CFD-8A5E-76B2B7E5AACF}" type="sibTrans" cxnId="{FF11ED42-7DFE-4369-805A-25D8FFA5C649}">
      <dgm:prSet/>
      <dgm:spPr/>
      <dgm:t>
        <a:bodyPr/>
        <a:lstStyle/>
        <a:p>
          <a:endParaRPr lang="en-US"/>
        </a:p>
      </dgm:t>
    </dgm:pt>
    <dgm:pt modelId="{FACF9A13-CCCB-4BEA-A91D-9B006826A2E5}">
      <dgm:prSet/>
      <dgm:spPr/>
      <dgm:t>
        <a:bodyPr/>
        <a:lstStyle/>
        <a:p>
          <a:pPr marL="0" lvl="0" defTabSz="1022350">
            <a:spcBef>
              <a:spcPct val="0"/>
            </a:spcBef>
            <a:spcAft>
              <a:spcPct val="35000"/>
            </a:spcAft>
            <a:buNone/>
          </a:pPr>
          <a:endParaRPr lang="en-US"/>
        </a:p>
      </dgm:t>
    </dgm:pt>
    <dgm:pt modelId="{41188485-97AA-4011-AEBB-5785B9E90118}" type="parTrans" cxnId="{1AD8E715-823E-454E-BA03-C3D0A6C1BE75}">
      <dgm:prSet/>
      <dgm:spPr/>
      <dgm:t>
        <a:bodyPr/>
        <a:lstStyle/>
        <a:p>
          <a:endParaRPr lang="en-US"/>
        </a:p>
      </dgm:t>
    </dgm:pt>
    <dgm:pt modelId="{389D49E1-EA85-4F8F-8C69-21C7ED2C36B8}" type="sibTrans" cxnId="{1AD8E715-823E-454E-BA03-C3D0A6C1BE75}">
      <dgm:prSet/>
      <dgm:spPr/>
      <dgm:t>
        <a:bodyPr/>
        <a:lstStyle/>
        <a:p>
          <a:endParaRPr lang="en-US"/>
        </a:p>
      </dgm:t>
    </dgm:pt>
    <dgm:pt modelId="{EC7E4D3B-7AD0-41A8-BC32-565361723880}">
      <dgm:prSet/>
      <dgm:spPr/>
      <dgm:t>
        <a:bodyPr/>
        <a:lstStyle/>
        <a:p>
          <a:endParaRPr lang="en-US" dirty="0"/>
        </a:p>
      </dgm:t>
    </dgm:pt>
    <dgm:pt modelId="{AF49E284-ADD3-47BC-B28D-003451F1D204}" type="parTrans" cxnId="{7679EBB5-98C0-4921-8577-C9B8984C6697}">
      <dgm:prSet/>
      <dgm:spPr/>
      <dgm:t>
        <a:bodyPr/>
        <a:lstStyle/>
        <a:p>
          <a:endParaRPr lang="en-US"/>
        </a:p>
      </dgm:t>
    </dgm:pt>
    <dgm:pt modelId="{EA66EFF3-22A1-4F94-B7CE-5E11E54568E1}" type="sibTrans" cxnId="{7679EBB5-98C0-4921-8577-C9B8984C6697}">
      <dgm:prSet/>
      <dgm:spPr/>
      <dgm:t>
        <a:bodyPr/>
        <a:lstStyle/>
        <a:p>
          <a:endParaRPr lang="en-US"/>
        </a:p>
      </dgm:t>
    </dgm:pt>
    <dgm:pt modelId="{812F53D6-75CB-4E9A-B712-A2855FFA9A54}" type="pres">
      <dgm:prSet presAssocID="{B5C85CE9-F3C2-4FB7-8C3F-50E31D52FFF0}" presName="vert0" presStyleCnt="0">
        <dgm:presLayoutVars>
          <dgm:dir/>
          <dgm:animOne val="branch"/>
          <dgm:animLvl val="lvl"/>
        </dgm:presLayoutVars>
      </dgm:prSet>
      <dgm:spPr/>
    </dgm:pt>
    <dgm:pt modelId="{64EEE07A-CCDE-47AA-892A-FF0AE7D19E2F}" type="pres">
      <dgm:prSet presAssocID="{D7072E24-80B0-4981-8CBA-7F83FB1DE750}" presName="thickLine" presStyleLbl="alignNode1" presStyleIdx="0" presStyleCnt="1"/>
      <dgm:spPr/>
    </dgm:pt>
    <dgm:pt modelId="{0AC2353B-28E1-43AA-B1F9-05F2D25038FB}" type="pres">
      <dgm:prSet presAssocID="{D7072E24-80B0-4981-8CBA-7F83FB1DE750}" presName="horz1" presStyleCnt="0"/>
      <dgm:spPr/>
    </dgm:pt>
    <dgm:pt modelId="{B3755039-2944-4D8C-A146-B338448D01B1}" type="pres">
      <dgm:prSet presAssocID="{D7072E24-80B0-4981-8CBA-7F83FB1DE750}" presName="tx1" presStyleLbl="revTx" presStyleIdx="0" presStyleCnt="4"/>
      <dgm:spPr/>
    </dgm:pt>
    <dgm:pt modelId="{75BBA16A-811B-45F4-AC63-0CA08031AE7C}" type="pres">
      <dgm:prSet presAssocID="{D7072E24-80B0-4981-8CBA-7F83FB1DE750}" presName="vert1" presStyleCnt="0"/>
      <dgm:spPr/>
    </dgm:pt>
    <dgm:pt modelId="{62037089-B8BF-4DAC-9DB0-9E6A9B45685A}" type="pres">
      <dgm:prSet presAssocID="{2ED7534B-9956-4EEF-9526-084A4559B41A}" presName="vertSpace2a" presStyleCnt="0"/>
      <dgm:spPr/>
    </dgm:pt>
    <dgm:pt modelId="{C30AE521-D589-49C8-88DD-895B780D9EBE}" type="pres">
      <dgm:prSet presAssocID="{2ED7534B-9956-4EEF-9526-084A4559B41A}" presName="horz2" presStyleCnt="0"/>
      <dgm:spPr/>
    </dgm:pt>
    <dgm:pt modelId="{AFE7D8A8-A5FE-4A17-AA79-ABEC71DE61B7}" type="pres">
      <dgm:prSet presAssocID="{2ED7534B-9956-4EEF-9526-084A4559B41A}" presName="horzSpace2" presStyleCnt="0"/>
      <dgm:spPr/>
    </dgm:pt>
    <dgm:pt modelId="{81471C94-FF3A-47F1-9F4A-D7ECC69BEE7A}" type="pres">
      <dgm:prSet presAssocID="{2ED7534B-9956-4EEF-9526-084A4559B41A}" presName="tx2" presStyleLbl="revTx" presStyleIdx="1" presStyleCnt="4"/>
      <dgm:spPr/>
    </dgm:pt>
    <dgm:pt modelId="{2665FE2D-CFB5-48D2-ADE9-87B9426224AE}" type="pres">
      <dgm:prSet presAssocID="{2ED7534B-9956-4EEF-9526-084A4559B41A}" presName="vert2" presStyleCnt="0"/>
      <dgm:spPr/>
    </dgm:pt>
    <dgm:pt modelId="{6B662C90-F07F-43DF-8AC7-C29F3AE37B1E}" type="pres">
      <dgm:prSet presAssocID="{2ED7534B-9956-4EEF-9526-084A4559B41A}" presName="thinLine2b" presStyleLbl="callout" presStyleIdx="0" presStyleCnt="3"/>
      <dgm:spPr/>
    </dgm:pt>
    <dgm:pt modelId="{03632ACE-9E79-4388-B298-C7FDCABD9EB5}" type="pres">
      <dgm:prSet presAssocID="{2ED7534B-9956-4EEF-9526-084A4559B41A}" presName="vertSpace2b" presStyleCnt="0"/>
      <dgm:spPr/>
    </dgm:pt>
    <dgm:pt modelId="{BA16957A-3379-4195-B5EA-29AF1A60D2BE}" type="pres">
      <dgm:prSet presAssocID="{FACF9A13-CCCB-4BEA-A91D-9B006826A2E5}" presName="horz2" presStyleCnt="0"/>
      <dgm:spPr/>
    </dgm:pt>
    <dgm:pt modelId="{CE583823-598C-484C-94DF-C65EEFC359F4}" type="pres">
      <dgm:prSet presAssocID="{FACF9A13-CCCB-4BEA-A91D-9B006826A2E5}" presName="horzSpace2" presStyleCnt="0"/>
      <dgm:spPr/>
    </dgm:pt>
    <dgm:pt modelId="{CA466198-683A-4DAF-9B7B-FFB0353C320D}" type="pres">
      <dgm:prSet presAssocID="{FACF9A13-CCCB-4BEA-A91D-9B006826A2E5}" presName="tx2" presStyleLbl="revTx" presStyleIdx="2" presStyleCnt="4"/>
      <dgm:spPr/>
    </dgm:pt>
    <dgm:pt modelId="{40CFD3A4-A4EC-422B-8428-DB6A871C2FDF}" type="pres">
      <dgm:prSet presAssocID="{FACF9A13-CCCB-4BEA-A91D-9B006826A2E5}" presName="vert2" presStyleCnt="0"/>
      <dgm:spPr/>
    </dgm:pt>
    <dgm:pt modelId="{6870E0FC-F4A9-4BE1-95DE-2507ABB9DCD4}" type="pres">
      <dgm:prSet presAssocID="{FACF9A13-CCCB-4BEA-A91D-9B006826A2E5}" presName="thinLine2b" presStyleLbl="callout" presStyleIdx="1" presStyleCnt="3"/>
      <dgm:spPr/>
    </dgm:pt>
    <dgm:pt modelId="{42B9FE83-615E-403F-909B-2C03548E5EB0}" type="pres">
      <dgm:prSet presAssocID="{FACF9A13-CCCB-4BEA-A91D-9B006826A2E5}" presName="vertSpace2b" presStyleCnt="0"/>
      <dgm:spPr/>
    </dgm:pt>
    <dgm:pt modelId="{56E02F58-5AFA-4A27-9CA9-D56F4AEF84D0}" type="pres">
      <dgm:prSet presAssocID="{EC7E4D3B-7AD0-41A8-BC32-565361723880}" presName="horz2" presStyleCnt="0"/>
      <dgm:spPr/>
    </dgm:pt>
    <dgm:pt modelId="{D8B217C4-9216-4F1B-906F-166042F42E07}" type="pres">
      <dgm:prSet presAssocID="{EC7E4D3B-7AD0-41A8-BC32-565361723880}" presName="horzSpace2" presStyleCnt="0"/>
      <dgm:spPr/>
    </dgm:pt>
    <dgm:pt modelId="{858172DF-8C8E-4A41-860A-E310486EFD55}" type="pres">
      <dgm:prSet presAssocID="{EC7E4D3B-7AD0-41A8-BC32-565361723880}" presName="tx2" presStyleLbl="revTx" presStyleIdx="3" presStyleCnt="4"/>
      <dgm:spPr/>
    </dgm:pt>
    <dgm:pt modelId="{02B29977-823A-4D49-A065-36709CEA9DF5}" type="pres">
      <dgm:prSet presAssocID="{EC7E4D3B-7AD0-41A8-BC32-565361723880}" presName="vert2" presStyleCnt="0"/>
      <dgm:spPr/>
    </dgm:pt>
    <dgm:pt modelId="{88CF0423-ED8B-479F-9C1C-BB3EE6313B16}" type="pres">
      <dgm:prSet presAssocID="{EC7E4D3B-7AD0-41A8-BC32-565361723880}" presName="thinLine2b" presStyleLbl="callout" presStyleIdx="2" presStyleCnt="3"/>
      <dgm:spPr/>
    </dgm:pt>
    <dgm:pt modelId="{17E95316-51EF-4110-9DEB-74DB1043FDD2}" type="pres">
      <dgm:prSet presAssocID="{EC7E4D3B-7AD0-41A8-BC32-565361723880}" presName="vertSpace2b" presStyleCnt="0"/>
      <dgm:spPr/>
    </dgm:pt>
  </dgm:ptLst>
  <dgm:cxnLst>
    <dgm:cxn modelId="{1AD8E715-823E-454E-BA03-C3D0A6C1BE75}" srcId="{D7072E24-80B0-4981-8CBA-7F83FB1DE750}" destId="{FACF9A13-CCCB-4BEA-A91D-9B006826A2E5}" srcOrd="1" destOrd="0" parTransId="{41188485-97AA-4011-AEBB-5785B9E90118}" sibTransId="{389D49E1-EA85-4F8F-8C69-21C7ED2C36B8}"/>
    <dgm:cxn modelId="{ECFA6133-DC23-40B8-9FF2-0E6FD306417D}" type="presOf" srcId="{D7072E24-80B0-4981-8CBA-7F83FB1DE750}" destId="{B3755039-2944-4D8C-A146-B338448D01B1}" srcOrd="0" destOrd="0" presId="urn:microsoft.com/office/officeart/2008/layout/LinedList"/>
    <dgm:cxn modelId="{FF11ED42-7DFE-4369-805A-25D8FFA5C649}" srcId="{D7072E24-80B0-4981-8CBA-7F83FB1DE750}" destId="{2ED7534B-9956-4EEF-9526-084A4559B41A}" srcOrd="0" destOrd="0" parTransId="{40F2A75D-AECA-4262-9BF3-249CDE102D66}" sibTransId="{1EEDB5EB-C768-4CFD-8A5E-76B2B7E5AACF}"/>
    <dgm:cxn modelId="{F9A9EA5A-AD72-4653-8C0F-B40F001E0B2F}" type="presOf" srcId="{B5C85CE9-F3C2-4FB7-8C3F-50E31D52FFF0}" destId="{812F53D6-75CB-4E9A-B712-A2855FFA9A54}" srcOrd="0" destOrd="0" presId="urn:microsoft.com/office/officeart/2008/layout/LinedList"/>
    <dgm:cxn modelId="{7679EBB5-98C0-4921-8577-C9B8984C6697}" srcId="{D7072E24-80B0-4981-8CBA-7F83FB1DE750}" destId="{EC7E4D3B-7AD0-41A8-BC32-565361723880}" srcOrd="2" destOrd="0" parTransId="{AF49E284-ADD3-47BC-B28D-003451F1D204}" sibTransId="{EA66EFF3-22A1-4F94-B7CE-5E11E54568E1}"/>
    <dgm:cxn modelId="{CC85CDC3-BA88-406A-BBE6-14147854B494}" type="presOf" srcId="{FACF9A13-CCCB-4BEA-A91D-9B006826A2E5}" destId="{CA466198-683A-4DAF-9B7B-FFB0353C320D}" srcOrd="0" destOrd="0" presId="urn:microsoft.com/office/officeart/2008/layout/LinedList"/>
    <dgm:cxn modelId="{2E475FE4-0355-47BD-B828-C71F72F3649E}" type="presOf" srcId="{2ED7534B-9956-4EEF-9526-084A4559B41A}" destId="{81471C94-FF3A-47F1-9F4A-D7ECC69BEE7A}" srcOrd="0" destOrd="0" presId="urn:microsoft.com/office/officeart/2008/layout/LinedList"/>
    <dgm:cxn modelId="{5496FDEB-862E-4F76-A955-8973473BF6A0}" srcId="{B5C85CE9-F3C2-4FB7-8C3F-50E31D52FFF0}" destId="{D7072E24-80B0-4981-8CBA-7F83FB1DE750}" srcOrd="0" destOrd="0" parTransId="{3164101C-4849-43C6-A27B-6B0120E29149}" sibTransId="{BEA47C87-F0A9-4BFE-9EB0-7D0A3D07D651}"/>
    <dgm:cxn modelId="{0F102BF8-91B4-4233-A69D-596C9AFD18D6}" type="presOf" srcId="{EC7E4D3B-7AD0-41A8-BC32-565361723880}" destId="{858172DF-8C8E-4A41-860A-E310486EFD55}" srcOrd="0" destOrd="0" presId="urn:microsoft.com/office/officeart/2008/layout/LinedList"/>
    <dgm:cxn modelId="{5C7772A8-C6D2-4714-B81A-1D1E2B997619}" type="presParOf" srcId="{812F53D6-75CB-4E9A-B712-A2855FFA9A54}" destId="{64EEE07A-CCDE-47AA-892A-FF0AE7D19E2F}" srcOrd="0" destOrd="0" presId="urn:microsoft.com/office/officeart/2008/layout/LinedList"/>
    <dgm:cxn modelId="{0C4688D1-C77E-4C8D-B53D-ABC3EA723ED7}" type="presParOf" srcId="{812F53D6-75CB-4E9A-B712-A2855FFA9A54}" destId="{0AC2353B-28E1-43AA-B1F9-05F2D25038FB}" srcOrd="1" destOrd="0" presId="urn:microsoft.com/office/officeart/2008/layout/LinedList"/>
    <dgm:cxn modelId="{05EDBFA2-1C7E-4DB2-871F-6406E330AC18}" type="presParOf" srcId="{0AC2353B-28E1-43AA-B1F9-05F2D25038FB}" destId="{B3755039-2944-4D8C-A146-B338448D01B1}" srcOrd="0" destOrd="0" presId="urn:microsoft.com/office/officeart/2008/layout/LinedList"/>
    <dgm:cxn modelId="{4093E6C6-624D-4FE3-930E-D3F52197E03F}" type="presParOf" srcId="{0AC2353B-28E1-43AA-B1F9-05F2D25038FB}" destId="{75BBA16A-811B-45F4-AC63-0CA08031AE7C}" srcOrd="1" destOrd="0" presId="urn:microsoft.com/office/officeart/2008/layout/LinedList"/>
    <dgm:cxn modelId="{27F95A6B-78E8-455C-B012-8E8A7A86C106}" type="presParOf" srcId="{75BBA16A-811B-45F4-AC63-0CA08031AE7C}" destId="{62037089-B8BF-4DAC-9DB0-9E6A9B45685A}" srcOrd="0" destOrd="0" presId="urn:microsoft.com/office/officeart/2008/layout/LinedList"/>
    <dgm:cxn modelId="{D66CF9C7-93DF-49B9-9146-2D12E92D3889}" type="presParOf" srcId="{75BBA16A-811B-45F4-AC63-0CA08031AE7C}" destId="{C30AE521-D589-49C8-88DD-895B780D9EBE}" srcOrd="1" destOrd="0" presId="urn:microsoft.com/office/officeart/2008/layout/LinedList"/>
    <dgm:cxn modelId="{CCC8C444-E7CC-48C6-AE11-AD302EAD56C6}" type="presParOf" srcId="{C30AE521-D589-49C8-88DD-895B780D9EBE}" destId="{AFE7D8A8-A5FE-4A17-AA79-ABEC71DE61B7}" srcOrd="0" destOrd="0" presId="urn:microsoft.com/office/officeart/2008/layout/LinedList"/>
    <dgm:cxn modelId="{1F966C16-C11E-464D-8BCB-FE7A3EF7CF8D}" type="presParOf" srcId="{C30AE521-D589-49C8-88DD-895B780D9EBE}" destId="{81471C94-FF3A-47F1-9F4A-D7ECC69BEE7A}" srcOrd="1" destOrd="0" presId="urn:microsoft.com/office/officeart/2008/layout/LinedList"/>
    <dgm:cxn modelId="{CC6E9234-5642-4619-AE03-9B64368281A9}" type="presParOf" srcId="{C30AE521-D589-49C8-88DD-895B780D9EBE}" destId="{2665FE2D-CFB5-48D2-ADE9-87B9426224AE}" srcOrd="2" destOrd="0" presId="urn:microsoft.com/office/officeart/2008/layout/LinedList"/>
    <dgm:cxn modelId="{C48787F6-28F4-41F0-B06D-86ED7EB9C3FE}" type="presParOf" srcId="{75BBA16A-811B-45F4-AC63-0CA08031AE7C}" destId="{6B662C90-F07F-43DF-8AC7-C29F3AE37B1E}" srcOrd="2" destOrd="0" presId="urn:microsoft.com/office/officeart/2008/layout/LinedList"/>
    <dgm:cxn modelId="{19B4E0D7-7C41-442E-89DC-6C50BD09A020}" type="presParOf" srcId="{75BBA16A-811B-45F4-AC63-0CA08031AE7C}" destId="{03632ACE-9E79-4388-B298-C7FDCABD9EB5}" srcOrd="3" destOrd="0" presId="urn:microsoft.com/office/officeart/2008/layout/LinedList"/>
    <dgm:cxn modelId="{92EA7C97-0AFB-4504-B835-6E953F1D2B9A}" type="presParOf" srcId="{75BBA16A-811B-45F4-AC63-0CA08031AE7C}" destId="{BA16957A-3379-4195-B5EA-29AF1A60D2BE}" srcOrd="4" destOrd="0" presId="urn:microsoft.com/office/officeart/2008/layout/LinedList"/>
    <dgm:cxn modelId="{4D1D85EE-9FFC-483B-BD2F-00338CA00C23}" type="presParOf" srcId="{BA16957A-3379-4195-B5EA-29AF1A60D2BE}" destId="{CE583823-598C-484C-94DF-C65EEFC359F4}" srcOrd="0" destOrd="0" presId="urn:microsoft.com/office/officeart/2008/layout/LinedList"/>
    <dgm:cxn modelId="{F69E06BB-116F-4A23-B194-7A0599E345FD}" type="presParOf" srcId="{BA16957A-3379-4195-B5EA-29AF1A60D2BE}" destId="{CA466198-683A-4DAF-9B7B-FFB0353C320D}" srcOrd="1" destOrd="0" presId="urn:microsoft.com/office/officeart/2008/layout/LinedList"/>
    <dgm:cxn modelId="{18C7EA0E-4697-4E4E-A873-62B86705F9EE}" type="presParOf" srcId="{BA16957A-3379-4195-B5EA-29AF1A60D2BE}" destId="{40CFD3A4-A4EC-422B-8428-DB6A871C2FDF}" srcOrd="2" destOrd="0" presId="urn:microsoft.com/office/officeart/2008/layout/LinedList"/>
    <dgm:cxn modelId="{6756238D-F4B6-40E9-9E42-80DB9CF5007C}" type="presParOf" srcId="{75BBA16A-811B-45F4-AC63-0CA08031AE7C}" destId="{6870E0FC-F4A9-4BE1-95DE-2507ABB9DCD4}" srcOrd="5" destOrd="0" presId="urn:microsoft.com/office/officeart/2008/layout/LinedList"/>
    <dgm:cxn modelId="{EE9178AD-82A8-4134-B636-3710589452DE}" type="presParOf" srcId="{75BBA16A-811B-45F4-AC63-0CA08031AE7C}" destId="{42B9FE83-615E-403F-909B-2C03548E5EB0}" srcOrd="6" destOrd="0" presId="urn:microsoft.com/office/officeart/2008/layout/LinedList"/>
    <dgm:cxn modelId="{61B9F0F6-FC7E-46C6-911D-ABFD1383C752}" type="presParOf" srcId="{75BBA16A-811B-45F4-AC63-0CA08031AE7C}" destId="{56E02F58-5AFA-4A27-9CA9-D56F4AEF84D0}" srcOrd="7" destOrd="0" presId="urn:microsoft.com/office/officeart/2008/layout/LinedList"/>
    <dgm:cxn modelId="{07420E46-4D03-4CCF-A1FA-EAB7ABCB410B}" type="presParOf" srcId="{56E02F58-5AFA-4A27-9CA9-D56F4AEF84D0}" destId="{D8B217C4-9216-4F1B-906F-166042F42E07}" srcOrd="0" destOrd="0" presId="urn:microsoft.com/office/officeart/2008/layout/LinedList"/>
    <dgm:cxn modelId="{FECB33AF-CFC4-4FBC-918D-00DE9FB97D98}" type="presParOf" srcId="{56E02F58-5AFA-4A27-9CA9-D56F4AEF84D0}" destId="{858172DF-8C8E-4A41-860A-E310486EFD55}" srcOrd="1" destOrd="0" presId="urn:microsoft.com/office/officeart/2008/layout/LinedList"/>
    <dgm:cxn modelId="{47E22F09-2DC4-4EBE-A113-5BE83F127B87}" type="presParOf" srcId="{56E02F58-5AFA-4A27-9CA9-D56F4AEF84D0}" destId="{02B29977-823A-4D49-A065-36709CEA9DF5}" srcOrd="2" destOrd="0" presId="urn:microsoft.com/office/officeart/2008/layout/LinedList"/>
    <dgm:cxn modelId="{061BEF1B-18F1-4663-8A8E-733950476151}" type="presParOf" srcId="{75BBA16A-811B-45F4-AC63-0CA08031AE7C}" destId="{88CF0423-ED8B-479F-9C1C-BB3EE6313B16}" srcOrd="8" destOrd="0" presId="urn:microsoft.com/office/officeart/2008/layout/LinedList"/>
    <dgm:cxn modelId="{485AF95F-FC4D-4BDB-9C61-AC4548DD3AD6}" type="presParOf" srcId="{75BBA16A-811B-45F4-AC63-0CA08031AE7C}" destId="{17E95316-51EF-4110-9DEB-74DB1043FDD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A5D8E9-0259-4B41-814C-4B9C6880C5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EDA289-76CF-46C3-8E79-CC31D0A8C616}">
      <dgm:prSet/>
      <dgm:spPr/>
      <dgm:t>
        <a:bodyPr/>
        <a:lstStyle/>
        <a:p>
          <a:pPr algn="ctr"/>
          <a:r>
            <a:rPr lang="en-US" b="1" dirty="0" err="1"/>
            <a:t>Viļānu</a:t>
          </a:r>
          <a:r>
            <a:rPr lang="en-US" b="1" dirty="0"/>
            <a:t> </a:t>
          </a:r>
          <a:r>
            <a:rPr lang="en-US" b="1" dirty="0" err="1"/>
            <a:t>pilsētas</a:t>
          </a:r>
          <a:r>
            <a:rPr lang="en-US" b="1" dirty="0"/>
            <a:t> </a:t>
          </a:r>
          <a:r>
            <a:rPr lang="en-US" b="1" dirty="0" err="1"/>
            <a:t>Iedzīvotāju</a:t>
          </a:r>
          <a:r>
            <a:rPr lang="en-US" b="1" dirty="0"/>
            <a:t> </a:t>
          </a:r>
          <a:r>
            <a:rPr lang="en-US" b="1" dirty="0" err="1"/>
            <a:t>padome</a:t>
          </a:r>
          <a:r>
            <a:rPr lang="en-US" b="1" dirty="0"/>
            <a:t> </a:t>
          </a:r>
        </a:p>
        <a:p>
          <a:pPr algn="ctr"/>
          <a:r>
            <a:rPr lang="en-US" b="1" dirty="0"/>
            <a:t>2024.gadā  </a:t>
          </a:r>
        </a:p>
        <a:p>
          <a:pPr algn="ctr"/>
          <a:r>
            <a:rPr lang="en-US" b="1" dirty="0" err="1"/>
            <a:t>inicēja</a:t>
          </a:r>
          <a:r>
            <a:rPr lang="en-US" b="1" dirty="0"/>
            <a:t>  un </a:t>
          </a:r>
          <a:r>
            <a:rPr lang="en-US" b="1" dirty="0" err="1"/>
            <a:t>aktīvi</a:t>
          </a:r>
          <a:r>
            <a:rPr lang="en-US" b="1" dirty="0"/>
            <a:t> </a:t>
          </a:r>
          <a:r>
            <a:rPr lang="en-US" b="1" dirty="0" err="1"/>
            <a:t>atbalstīja</a:t>
          </a:r>
          <a:r>
            <a:rPr lang="en-US" b="1" dirty="0"/>
            <a:t> 8 </a:t>
          </a:r>
          <a:r>
            <a:rPr lang="en-US" b="1" dirty="0" err="1"/>
            <a:t>projektus</a:t>
          </a:r>
          <a:endParaRPr lang="en-US" dirty="0"/>
        </a:p>
      </dgm:t>
    </dgm:pt>
    <dgm:pt modelId="{60743B13-7210-42BB-A202-7E6CA569D737}" type="parTrans" cxnId="{D503727B-2156-4FA7-8E2F-6AF0600398E5}">
      <dgm:prSet/>
      <dgm:spPr/>
      <dgm:t>
        <a:bodyPr/>
        <a:lstStyle/>
        <a:p>
          <a:endParaRPr lang="en-US"/>
        </a:p>
      </dgm:t>
    </dgm:pt>
    <dgm:pt modelId="{67DCD982-ECA1-494B-AB86-2F0A8AA0BCDC}" type="sibTrans" cxnId="{D503727B-2156-4FA7-8E2F-6AF0600398E5}">
      <dgm:prSet/>
      <dgm:spPr/>
      <dgm:t>
        <a:bodyPr/>
        <a:lstStyle/>
        <a:p>
          <a:endParaRPr lang="en-US"/>
        </a:p>
      </dgm:t>
    </dgm:pt>
    <dgm:pt modelId="{D6C1D7BD-00D9-4F7F-BDE1-86512D42D33A}">
      <dgm:prSet/>
      <dgm:spPr/>
      <dgm:t>
        <a:bodyPr/>
        <a:lstStyle/>
        <a:p>
          <a:r>
            <a:rPr lang="en-US" dirty="0" err="1"/>
            <a:t>Iniciatīvas</a:t>
          </a:r>
          <a:r>
            <a:rPr lang="en-US" dirty="0"/>
            <a:t>, </a:t>
          </a:r>
          <a:r>
            <a:rPr lang="en-US" dirty="0" err="1"/>
            <a:t>kuras</a:t>
          </a:r>
          <a:r>
            <a:rPr lang="en-US" dirty="0"/>
            <a:t> </a:t>
          </a:r>
          <a:r>
            <a:rPr lang="en-US" dirty="0" err="1"/>
            <a:t>veicina</a:t>
          </a:r>
          <a:r>
            <a:rPr lang="en-US" dirty="0"/>
            <a:t> </a:t>
          </a:r>
          <a:r>
            <a:rPr lang="en-US" dirty="0" err="1"/>
            <a:t>viļāniešu</a:t>
          </a:r>
          <a:r>
            <a:rPr lang="en-US" dirty="0"/>
            <a:t> </a:t>
          </a:r>
          <a:r>
            <a:rPr lang="en-US" dirty="0" err="1"/>
            <a:t>līdzdalību</a:t>
          </a:r>
          <a:r>
            <a:rPr lang="en-US" dirty="0"/>
            <a:t> un </a:t>
          </a:r>
          <a:r>
            <a:rPr lang="en-US" dirty="0" err="1"/>
            <a:t>sadarbību</a:t>
          </a:r>
          <a:r>
            <a:rPr lang="en-US" dirty="0"/>
            <a:t> </a:t>
          </a:r>
          <a:r>
            <a:rPr lang="en-US" dirty="0" err="1"/>
            <a:t>kopīgā</a:t>
          </a:r>
          <a:r>
            <a:rPr lang="en-US" dirty="0"/>
            <a:t> </a:t>
          </a:r>
          <a:r>
            <a:rPr lang="en-US" dirty="0" err="1"/>
            <a:t>labuma</a:t>
          </a:r>
          <a:r>
            <a:rPr lang="en-US" dirty="0"/>
            <a:t> </a:t>
          </a:r>
          <a:r>
            <a:rPr lang="en-US" dirty="0" err="1"/>
            <a:t>vairošanai</a:t>
          </a:r>
          <a:endParaRPr lang="en-US" dirty="0"/>
        </a:p>
      </dgm:t>
    </dgm:pt>
    <dgm:pt modelId="{54E96B60-0412-44B6-BD98-0E18777415A8}" type="parTrans" cxnId="{3C5D1A01-C1E2-4DE2-B0D1-692B7E4411C6}">
      <dgm:prSet/>
      <dgm:spPr/>
      <dgm:t>
        <a:bodyPr/>
        <a:lstStyle/>
        <a:p>
          <a:endParaRPr lang="en-US"/>
        </a:p>
      </dgm:t>
    </dgm:pt>
    <dgm:pt modelId="{C92D125F-F425-4FB0-8B7F-9A49397EE5D0}" type="sibTrans" cxnId="{3C5D1A01-C1E2-4DE2-B0D1-692B7E4411C6}">
      <dgm:prSet/>
      <dgm:spPr/>
      <dgm:t>
        <a:bodyPr/>
        <a:lstStyle/>
        <a:p>
          <a:endParaRPr lang="en-US"/>
        </a:p>
      </dgm:t>
    </dgm:pt>
    <dgm:pt modelId="{754B4648-C55A-467F-B0C2-8F877370285C}" type="pres">
      <dgm:prSet presAssocID="{01A5D8E9-0259-4B41-814C-4B9C6880C508}" presName="linear" presStyleCnt="0">
        <dgm:presLayoutVars>
          <dgm:animLvl val="lvl"/>
          <dgm:resizeHandles val="exact"/>
        </dgm:presLayoutVars>
      </dgm:prSet>
      <dgm:spPr/>
    </dgm:pt>
    <dgm:pt modelId="{BF8D3E3E-039A-4FD2-9AC1-996BA8789FA1}" type="pres">
      <dgm:prSet presAssocID="{9FEDA289-76CF-46C3-8E79-CC31D0A8C616}" presName="parentText" presStyleLbl="node1" presStyleIdx="0" presStyleCnt="1" custLinFactNeighborX="86" custLinFactNeighborY="-15111">
        <dgm:presLayoutVars>
          <dgm:chMax val="0"/>
          <dgm:bulletEnabled val="1"/>
        </dgm:presLayoutVars>
      </dgm:prSet>
      <dgm:spPr/>
    </dgm:pt>
    <dgm:pt modelId="{517E8019-402C-49AB-86A7-F28A63399257}" type="pres">
      <dgm:prSet presAssocID="{9FEDA289-76CF-46C3-8E79-CC31D0A8C61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C5D1A01-C1E2-4DE2-B0D1-692B7E4411C6}" srcId="{9FEDA289-76CF-46C3-8E79-CC31D0A8C616}" destId="{D6C1D7BD-00D9-4F7F-BDE1-86512D42D33A}" srcOrd="0" destOrd="0" parTransId="{54E96B60-0412-44B6-BD98-0E18777415A8}" sibTransId="{C92D125F-F425-4FB0-8B7F-9A49397EE5D0}"/>
    <dgm:cxn modelId="{FA57E22E-E7FA-41EE-BA2D-A6386A6C9BF8}" type="presOf" srcId="{9FEDA289-76CF-46C3-8E79-CC31D0A8C616}" destId="{BF8D3E3E-039A-4FD2-9AC1-996BA8789FA1}" srcOrd="0" destOrd="0" presId="urn:microsoft.com/office/officeart/2005/8/layout/vList2"/>
    <dgm:cxn modelId="{9A1ED769-91C4-4EDD-8CDC-D4EB632D5C70}" type="presOf" srcId="{D6C1D7BD-00D9-4F7F-BDE1-86512D42D33A}" destId="{517E8019-402C-49AB-86A7-F28A63399257}" srcOrd="0" destOrd="0" presId="urn:microsoft.com/office/officeart/2005/8/layout/vList2"/>
    <dgm:cxn modelId="{D503727B-2156-4FA7-8E2F-6AF0600398E5}" srcId="{01A5D8E9-0259-4B41-814C-4B9C6880C508}" destId="{9FEDA289-76CF-46C3-8E79-CC31D0A8C616}" srcOrd="0" destOrd="0" parTransId="{60743B13-7210-42BB-A202-7E6CA569D737}" sibTransId="{67DCD982-ECA1-494B-AB86-2F0A8AA0BCDC}"/>
    <dgm:cxn modelId="{56608DB3-0260-4C02-BEC9-EEEC21278FE5}" type="presOf" srcId="{01A5D8E9-0259-4B41-814C-4B9C6880C508}" destId="{754B4648-C55A-467F-B0C2-8F877370285C}" srcOrd="0" destOrd="0" presId="urn:microsoft.com/office/officeart/2005/8/layout/vList2"/>
    <dgm:cxn modelId="{5629C300-0230-4A59-8DB2-DEAFE54F2214}" type="presParOf" srcId="{754B4648-C55A-467F-B0C2-8F877370285C}" destId="{BF8D3E3E-039A-4FD2-9AC1-996BA8789FA1}" srcOrd="0" destOrd="0" presId="urn:microsoft.com/office/officeart/2005/8/layout/vList2"/>
    <dgm:cxn modelId="{7578865D-FA9B-4468-BE42-F249607FAB5B}" type="presParOf" srcId="{754B4648-C55A-467F-B0C2-8F877370285C}" destId="{517E8019-402C-49AB-86A7-F28A6339925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8E27C0-5D92-408E-96C4-F61C6ADA296F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CD9FBCD-7C24-42B7-A8FF-B2BE6AF117C2}">
      <dgm:prSet/>
      <dgm:spPr/>
      <dgm:t>
        <a:bodyPr/>
        <a:lstStyle/>
        <a:p>
          <a:r>
            <a:rPr lang="en-US" b="1" dirty="0" err="1"/>
            <a:t>Viļānu</a:t>
          </a:r>
          <a:r>
            <a:rPr lang="en-US" b="1" dirty="0"/>
            <a:t> </a:t>
          </a:r>
          <a:r>
            <a:rPr lang="en-US" b="1" dirty="0" err="1"/>
            <a:t>pilsētas</a:t>
          </a:r>
          <a:r>
            <a:rPr lang="en-US" b="1" dirty="0"/>
            <a:t> </a:t>
          </a:r>
          <a:r>
            <a:rPr lang="en-US" b="1" dirty="0" err="1"/>
            <a:t>Iedzīvotāju</a:t>
          </a:r>
          <a:r>
            <a:rPr lang="en-US" b="1" dirty="0"/>
            <a:t>  padomes </a:t>
          </a:r>
          <a:r>
            <a:rPr lang="en-US" b="1" dirty="0" err="1"/>
            <a:t>darba</a:t>
          </a:r>
          <a:r>
            <a:rPr lang="en-US" b="1" dirty="0"/>
            <a:t> </a:t>
          </a:r>
          <a:r>
            <a:rPr lang="en-US" b="1" dirty="0" err="1"/>
            <a:t>virzieni</a:t>
          </a:r>
          <a:r>
            <a:rPr lang="en-US" b="1" dirty="0"/>
            <a:t> 2025.gadā</a:t>
          </a:r>
          <a:endParaRPr lang="en-US" dirty="0"/>
        </a:p>
      </dgm:t>
    </dgm:pt>
    <dgm:pt modelId="{40F8079E-6F4F-4DC6-B907-A0C958B64125}" type="parTrans" cxnId="{5759FCF2-D6B1-417C-B17E-787E10A21998}">
      <dgm:prSet/>
      <dgm:spPr/>
      <dgm:t>
        <a:bodyPr/>
        <a:lstStyle/>
        <a:p>
          <a:endParaRPr lang="en-US"/>
        </a:p>
      </dgm:t>
    </dgm:pt>
    <dgm:pt modelId="{7ED91538-7EDE-4BA1-99D8-FADDC668798E}" type="sibTrans" cxnId="{5759FCF2-D6B1-417C-B17E-787E10A21998}">
      <dgm:prSet/>
      <dgm:spPr/>
      <dgm:t>
        <a:bodyPr/>
        <a:lstStyle/>
        <a:p>
          <a:endParaRPr lang="en-US"/>
        </a:p>
      </dgm:t>
    </dgm:pt>
    <dgm:pt modelId="{C74874CE-0662-4CFF-B781-A16F22E9660C}">
      <dgm:prSet/>
      <dgm:spPr/>
      <dgm:t>
        <a:bodyPr/>
        <a:lstStyle/>
        <a:p>
          <a:r>
            <a:rPr lang="en-US" b="1" dirty="0" err="1"/>
            <a:t>Turpināt</a:t>
          </a:r>
          <a:r>
            <a:rPr lang="en-US" b="1" dirty="0"/>
            <a:t> </a:t>
          </a:r>
          <a:r>
            <a:rPr lang="en-US" dirty="0" err="1"/>
            <a:t>iniciatīvas</a:t>
          </a:r>
          <a:r>
            <a:rPr lang="en-US" dirty="0"/>
            <a:t>, </a:t>
          </a:r>
          <a:r>
            <a:rPr lang="en-US" dirty="0" err="1"/>
            <a:t>kuras</a:t>
          </a:r>
          <a:r>
            <a:rPr lang="en-US" dirty="0"/>
            <a:t> </a:t>
          </a:r>
          <a:r>
            <a:rPr lang="en-US" dirty="0" err="1"/>
            <a:t>bagātina</a:t>
          </a:r>
          <a:r>
            <a:rPr lang="en-US" dirty="0"/>
            <a:t> </a:t>
          </a:r>
          <a:r>
            <a:rPr lang="en-US" dirty="0" err="1"/>
            <a:t>kultūras</a:t>
          </a:r>
          <a:r>
            <a:rPr lang="en-US" dirty="0"/>
            <a:t> </a:t>
          </a:r>
          <a:r>
            <a:rPr lang="en-US" dirty="0" err="1"/>
            <a:t>dzīvi</a:t>
          </a:r>
          <a:r>
            <a:rPr lang="en-US" dirty="0"/>
            <a:t>, </a:t>
          </a:r>
          <a:r>
            <a:rPr lang="en-US" dirty="0" err="1"/>
            <a:t>rada</a:t>
          </a:r>
          <a:r>
            <a:rPr lang="en-US" dirty="0"/>
            <a:t> </a:t>
          </a:r>
          <a:r>
            <a:rPr lang="en-US" dirty="0" err="1"/>
            <a:t>sakoptāku</a:t>
          </a:r>
          <a:r>
            <a:rPr lang="en-US" dirty="0"/>
            <a:t> </a:t>
          </a:r>
          <a:r>
            <a:rPr lang="en-US" dirty="0" err="1"/>
            <a:t>vidi</a:t>
          </a:r>
          <a:r>
            <a:rPr lang="en-US" dirty="0"/>
            <a:t>,  </a:t>
          </a:r>
          <a:r>
            <a:rPr lang="en-US" dirty="0" err="1"/>
            <a:t>saliedē</a:t>
          </a:r>
          <a:r>
            <a:rPr lang="en-US" dirty="0"/>
            <a:t> </a:t>
          </a:r>
          <a:r>
            <a:rPr lang="en-US" dirty="0" err="1"/>
            <a:t>viļāniešu</a:t>
          </a:r>
          <a:endParaRPr lang="en-US" dirty="0"/>
        </a:p>
        <a:p>
          <a:endParaRPr lang="en-US" dirty="0"/>
        </a:p>
      </dgm:t>
    </dgm:pt>
    <dgm:pt modelId="{A784244B-B953-43D7-897D-8E2E08903EE3}" type="parTrans" cxnId="{9D008A09-C847-4FCB-BB4E-9A223020D05C}">
      <dgm:prSet/>
      <dgm:spPr/>
      <dgm:t>
        <a:bodyPr/>
        <a:lstStyle/>
        <a:p>
          <a:endParaRPr lang="en-US"/>
        </a:p>
      </dgm:t>
    </dgm:pt>
    <dgm:pt modelId="{FD93215C-8A60-4B98-91C1-11391B5B5AAF}" type="sibTrans" cxnId="{9D008A09-C847-4FCB-BB4E-9A223020D05C}">
      <dgm:prSet/>
      <dgm:spPr/>
      <dgm:t>
        <a:bodyPr/>
        <a:lstStyle/>
        <a:p>
          <a:endParaRPr lang="en-US"/>
        </a:p>
      </dgm:t>
    </dgm:pt>
    <dgm:pt modelId="{0A8EF74D-BFBC-4E75-A694-5F9F381C4C25}">
      <dgm:prSet/>
      <dgm:spPr/>
      <dgm:t>
        <a:bodyPr/>
        <a:lstStyle/>
        <a:p>
          <a:r>
            <a:rPr lang="en-US" b="1" dirty="0" err="1"/>
            <a:t>Iesaistīt</a:t>
          </a:r>
          <a:r>
            <a:rPr lang="en-US" b="1" dirty="0"/>
            <a:t> </a:t>
          </a:r>
          <a:r>
            <a:rPr lang="en-US" b="1" dirty="0" err="1"/>
            <a:t>mazaktīvus</a:t>
          </a:r>
          <a:r>
            <a:rPr lang="en-US" b="1" dirty="0"/>
            <a:t> </a:t>
          </a:r>
          <a:r>
            <a:rPr lang="en-US" b="1" dirty="0" err="1"/>
            <a:t>viļāniešus</a:t>
          </a:r>
          <a:r>
            <a:rPr lang="en-US" b="1" dirty="0"/>
            <a:t>-</a:t>
          </a:r>
          <a:r>
            <a:rPr lang="en-US" dirty="0"/>
            <a:t> </a:t>
          </a:r>
          <a:r>
            <a:rPr lang="en-US" dirty="0" err="1"/>
            <a:t>atbalsts</a:t>
          </a:r>
          <a:r>
            <a:rPr lang="en-US" dirty="0"/>
            <a:t> </a:t>
          </a:r>
          <a:r>
            <a:rPr lang="en-US" dirty="0" err="1"/>
            <a:t>senioru</a:t>
          </a:r>
          <a:r>
            <a:rPr lang="en-US" dirty="0"/>
            <a:t> </a:t>
          </a:r>
          <a:r>
            <a:rPr lang="en-US" dirty="0" err="1"/>
            <a:t>aktīvam</a:t>
          </a:r>
          <a:r>
            <a:rPr lang="en-US" dirty="0"/>
            <a:t>; </a:t>
          </a:r>
          <a:r>
            <a:rPr lang="en-US" dirty="0" err="1"/>
            <a:t>labdarības</a:t>
          </a:r>
          <a:r>
            <a:rPr lang="en-US" dirty="0"/>
            <a:t> </a:t>
          </a:r>
          <a:r>
            <a:rPr lang="en-US" dirty="0" err="1"/>
            <a:t>pasākums</a:t>
          </a:r>
          <a:r>
            <a:rPr lang="en-US" dirty="0"/>
            <a:t>  </a:t>
          </a:r>
          <a:r>
            <a:rPr lang="en-US" dirty="0" err="1"/>
            <a:t>cilvēkiem</a:t>
          </a:r>
          <a:r>
            <a:rPr lang="en-US" dirty="0"/>
            <a:t> </a:t>
          </a:r>
          <a:r>
            <a:rPr lang="en-US" dirty="0" err="1"/>
            <a:t>ar</a:t>
          </a:r>
          <a:r>
            <a:rPr lang="en-US" dirty="0"/>
            <a:t> </a:t>
          </a:r>
          <a:r>
            <a:rPr lang="en-US" dirty="0" err="1"/>
            <a:t>īpašām</a:t>
          </a:r>
          <a:r>
            <a:rPr lang="en-US" dirty="0"/>
            <a:t> </a:t>
          </a:r>
          <a:r>
            <a:rPr lang="en-US" dirty="0" err="1"/>
            <a:t>vajadzībām</a:t>
          </a:r>
          <a:r>
            <a:rPr lang="en-US" dirty="0"/>
            <a:t>; </a:t>
          </a:r>
          <a:r>
            <a:rPr lang="en-US" dirty="0" err="1"/>
            <a:t>ielas</a:t>
          </a:r>
          <a:r>
            <a:rPr lang="en-US" dirty="0"/>
            <a:t> </a:t>
          </a:r>
          <a:r>
            <a:rPr lang="en-US" dirty="0" err="1"/>
            <a:t>svētku</a:t>
          </a:r>
          <a:r>
            <a:rPr lang="en-US" dirty="0"/>
            <a:t> </a:t>
          </a:r>
          <a:r>
            <a:rPr lang="en-US" dirty="0" err="1"/>
            <a:t>tradīcija</a:t>
          </a:r>
          <a:r>
            <a:rPr lang="en-US" dirty="0"/>
            <a:t>, kuru </a:t>
          </a:r>
          <a:r>
            <a:rPr lang="en-US" dirty="0" err="1"/>
            <a:t>laikā</a:t>
          </a:r>
          <a:r>
            <a:rPr lang="en-US" dirty="0"/>
            <a:t> </a:t>
          </a:r>
          <a:r>
            <a:rPr lang="en-US" dirty="0" err="1"/>
            <a:t>iesaistīt</a:t>
          </a:r>
          <a:r>
            <a:rPr lang="en-US" dirty="0"/>
            <a:t> </a:t>
          </a:r>
          <a:r>
            <a:rPr lang="en-US" dirty="0" err="1"/>
            <a:t>cilvēkus</a:t>
          </a:r>
          <a:r>
            <a:rPr lang="en-US" dirty="0"/>
            <a:t> </a:t>
          </a:r>
          <a:r>
            <a:rPr lang="en-US" dirty="0" err="1"/>
            <a:t>ar</a:t>
          </a:r>
          <a:r>
            <a:rPr lang="en-US" dirty="0"/>
            <a:t> </a:t>
          </a:r>
          <a:r>
            <a:rPr lang="en-US" dirty="0" err="1"/>
            <a:t>ilgstošām</a:t>
          </a:r>
          <a:r>
            <a:rPr lang="en-US" dirty="0"/>
            <a:t> </a:t>
          </a:r>
          <a:r>
            <a:rPr lang="en-US" dirty="0" err="1"/>
            <a:t>veselības</a:t>
          </a:r>
          <a:r>
            <a:rPr lang="en-US" dirty="0"/>
            <a:t> </a:t>
          </a:r>
          <a:r>
            <a:rPr lang="en-US" dirty="0" err="1"/>
            <a:t>problēmām</a:t>
          </a:r>
          <a:r>
            <a:rPr lang="en-US" dirty="0"/>
            <a:t> un </a:t>
          </a:r>
          <a:r>
            <a:rPr lang="en-US" dirty="0" err="1"/>
            <a:t>aicināt</a:t>
          </a:r>
          <a:r>
            <a:rPr lang="en-US" dirty="0"/>
            <a:t> </a:t>
          </a:r>
          <a:r>
            <a:rPr lang="en-US" dirty="0" err="1"/>
            <a:t>pievienoties</a:t>
          </a:r>
          <a:r>
            <a:rPr lang="en-US" dirty="0"/>
            <a:t> </a:t>
          </a:r>
          <a:r>
            <a:rPr lang="en-US" dirty="0" err="1"/>
            <a:t>tuvējās</a:t>
          </a:r>
          <a:r>
            <a:rPr lang="en-US" dirty="0"/>
            <a:t> </a:t>
          </a:r>
          <a:r>
            <a:rPr lang="en-US" dirty="0" err="1"/>
            <a:t>apkaimes</a:t>
          </a:r>
          <a:r>
            <a:rPr lang="en-US" dirty="0"/>
            <a:t> </a:t>
          </a:r>
          <a:r>
            <a:rPr lang="en-US" dirty="0" err="1"/>
            <a:t>viļāniešus</a:t>
          </a:r>
          <a:r>
            <a:rPr lang="en-US" dirty="0"/>
            <a:t>.</a:t>
          </a:r>
        </a:p>
      </dgm:t>
    </dgm:pt>
    <dgm:pt modelId="{B58ECB77-4E94-4CD2-BCA7-235679A22081}" type="parTrans" cxnId="{C9EF1919-253F-4BC2-AAF9-7AD34272833F}">
      <dgm:prSet/>
      <dgm:spPr/>
      <dgm:t>
        <a:bodyPr/>
        <a:lstStyle/>
        <a:p>
          <a:endParaRPr lang="en-US"/>
        </a:p>
      </dgm:t>
    </dgm:pt>
    <dgm:pt modelId="{0C6D6302-0D34-4624-BE27-FE0FD782E7E4}" type="sibTrans" cxnId="{C9EF1919-253F-4BC2-AAF9-7AD34272833F}">
      <dgm:prSet/>
      <dgm:spPr/>
      <dgm:t>
        <a:bodyPr/>
        <a:lstStyle/>
        <a:p>
          <a:endParaRPr lang="en-US"/>
        </a:p>
      </dgm:t>
    </dgm:pt>
    <dgm:pt modelId="{8C7BFBE1-A763-4D18-8010-2D398EC12A04}">
      <dgm:prSet/>
      <dgm:spPr/>
      <dgm:t>
        <a:bodyPr/>
        <a:lstStyle/>
        <a:p>
          <a:r>
            <a:rPr lang="en-US" b="1" dirty="0" err="1"/>
            <a:t>Popularizēt</a:t>
          </a:r>
          <a:r>
            <a:rPr lang="en-US" b="1" dirty="0"/>
            <a:t> </a:t>
          </a:r>
          <a:r>
            <a:rPr lang="en-US" b="1" dirty="0" err="1"/>
            <a:t>Padomi</a:t>
          </a:r>
          <a:r>
            <a:rPr lang="en-US" b="1" dirty="0"/>
            <a:t> </a:t>
          </a:r>
          <a:r>
            <a:rPr lang="en-US" b="1" dirty="0" err="1"/>
            <a:t>kā</a:t>
          </a:r>
          <a:r>
            <a:rPr lang="en-US" b="1" dirty="0"/>
            <a:t> </a:t>
          </a:r>
          <a:r>
            <a:rPr lang="en-US" b="1" dirty="0" err="1"/>
            <a:t>vietu</a:t>
          </a:r>
          <a:r>
            <a:rPr lang="en-US" b="1" dirty="0"/>
            <a:t> </a:t>
          </a:r>
          <a:r>
            <a:rPr lang="en-US" b="1" dirty="0" err="1"/>
            <a:t>sarunām</a:t>
          </a:r>
          <a:r>
            <a:rPr lang="en-US" b="1" dirty="0"/>
            <a:t> par  </a:t>
          </a:r>
          <a:r>
            <a:rPr lang="en-US" b="1" dirty="0" err="1"/>
            <a:t>Viļānu</a:t>
          </a:r>
          <a:r>
            <a:rPr lang="en-US" b="1" dirty="0"/>
            <a:t> </a:t>
          </a:r>
          <a:r>
            <a:rPr lang="en-US" b="1" dirty="0" err="1"/>
            <a:t>pilsētas</a:t>
          </a:r>
          <a:r>
            <a:rPr lang="en-US" b="1" dirty="0"/>
            <a:t>  </a:t>
          </a:r>
          <a:r>
            <a:rPr lang="en-US" b="1" dirty="0" err="1"/>
            <a:t>attīstību</a:t>
          </a:r>
          <a:r>
            <a:rPr lang="en-US" b="1" dirty="0"/>
            <a:t>-</a:t>
          </a:r>
          <a:r>
            <a:rPr lang="en-US" dirty="0"/>
            <a:t> </a:t>
          </a:r>
          <a:r>
            <a:rPr lang="en-US" dirty="0" err="1"/>
            <a:t>iedzīvotājiem</a:t>
          </a:r>
          <a:r>
            <a:rPr lang="en-US" dirty="0"/>
            <a:t>, </a:t>
          </a:r>
          <a:r>
            <a:rPr lang="en-US" dirty="0" err="1"/>
            <a:t>Saeimas</a:t>
          </a:r>
          <a:r>
            <a:rPr lang="en-US" dirty="0"/>
            <a:t> un novada </a:t>
          </a:r>
          <a:r>
            <a:rPr lang="en-US" dirty="0" err="1"/>
            <a:t>deputātiem</a:t>
          </a:r>
          <a:r>
            <a:rPr lang="en-US" dirty="0"/>
            <a:t>, </a:t>
          </a:r>
          <a:r>
            <a:rPr lang="en-US" dirty="0" err="1"/>
            <a:t>sabiedriskajām</a:t>
          </a:r>
          <a:r>
            <a:rPr lang="en-US" dirty="0"/>
            <a:t> </a:t>
          </a:r>
          <a:r>
            <a:rPr lang="en-US" dirty="0" err="1"/>
            <a:t>organizācijām</a:t>
          </a:r>
          <a:r>
            <a:rPr lang="en-US" dirty="0"/>
            <a:t>, </a:t>
          </a:r>
          <a:r>
            <a:rPr lang="en-US" dirty="0" err="1"/>
            <a:t>apvienības</a:t>
          </a:r>
          <a:r>
            <a:rPr lang="en-US" dirty="0"/>
            <a:t>  </a:t>
          </a:r>
          <a:r>
            <a:rPr lang="en-US" dirty="0" err="1"/>
            <a:t>pārstāvjiem</a:t>
          </a:r>
          <a:r>
            <a:rPr lang="en-US" dirty="0"/>
            <a:t>, </a:t>
          </a:r>
          <a:r>
            <a:rPr lang="en-US" dirty="0" err="1"/>
            <a:t>iestāžu</a:t>
          </a:r>
          <a:r>
            <a:rPr lang="en-US" dirty="0"/>
            <a:t> </a:t>
          </a:r>
          <a:r>
            <a:rPr lang="en-US" dirty="0" err="1"/>
            <a:t>vadītājiem</a:t>
          </a:r>
          <a:r>
            <a:rPr lang="en-US" dirty="0"/>
            <a:t>, </a:t>
          </a:r>
          <a:r>
            <a:rPr lang="en-US" dirty="0" err="1"/>
            <a:t>Viļānu</a:t>
          </a:r>
          <a:r>
            <a:rPr lang="en-US" dirty="0"/>
            <a:t> </a:t>
          </a:r>
          <a:r>
            <a:rPr lang="en-US" dirty="0" err="1"/>
            <a:t>tirgus</a:t>
          </a:r>
          <a:r>
            <a:rPr lang="en-US" dirty="0"/>
            <a:t> </a:t>
          </a:r>
          <a:r>
            <a:rPr lang="en-US" dirty="0" err="1"/>
            <a:t>vadībai</a:t>
          </a:r>
          <a:r>
            <a:rPr lang="en-US" dirty="0"/>
            <a:t>, </a:t>
          </a:r>
          <a:r>
            <a:rPr lang="en-US" dirty="0" err="1"/>
            <a:t>Viļānu</a:t>
          </a:r>
          <a:r>
            <a:rPr lang="en-US" dirty="0"/>
            <a:t> </a:t>
          </a:r>
          <a:r>
            <a:rPr lang="en-US" dirty="0" err="1"/>
            <a:t>kultūras</a:t>
          </a:r>
          <a:r>
            <a:rPr lang="en-US" dirty="0"/>
            <a:t> </a:t>
          </a:r>
          <a:r>
            <a:rPr lang="en-US" dirty="0" err="1"/>
            <a:t>darba</a:t>
          </a:r>
          <a:r>
            <a:rPr lang="en-US" dirty="0"/>
            <a:t> </a:t>
          </a:r>
          <a:r>
            <a:rPr lang="en-US" dirty="0" err="1"/>
            <a:t>organizatoriem</a:t>
          </a:r>
          <a:r>
            <a:rPr lang="en-US" dirty="0"/>
            <a:t>;</a:t>
          </a:r>
        </a:p>
      </dgm:t>
    </dgm:pt>
    <dgm:pt modelId="{FF32F80D-B605-4651-B8C4-7C8D1540E686}" type="parTrans" cxnId="{59D11310-10F6-4F4E-B058-2D9085B88984}">
      <dgm:prSet/>
      <dgm:spPr/>
      <dgm:t>
        <a:bodyPr/>
        <a:lstStyle/>
        <a:p>
          <a:endParaRPr lang="en-US"/>
        </a:p>
      </dgm:t>
    </dgm:pt>
    <dgm:pt modelId="{C86F3479-84F0-4CDF-9359-74F2CB468C79}" type="sibTrans" cxnId="{59D11310-10F6-4F4E-B058-2D9085B88984}">
      <dgm:prSet/>
      <dgm:spPr/>
      <dgm:t>
        <a:bodyPr/>
        <a:lstStyle/>
        <a:p>
          <a:endParaRPr lang="en-US"/>
        </a:p>
      </dgm:t>
    </dgm:pt>
    <dgm:pt modelId="{68B8BC54-BEFE-4014-987B-437AB540CB00}">
      <dgm:prSet/>
      <dgm:spPr/>
      <dgm:t>
        <a:bodyPr/>
        <a:lstStyle/>
        <a:p>
          <a:r>
            <a:rPr lang="en-US" b="1" dirty="0" err="1"/>
            <a:t>Viļānu</a:t>
          </a:r>
          <a:r>
            <a:rPr lang="en-US" b="1" dirty="0"/>
            <a:t> </a:t>
          </a:r>
          <a:r>
            <a:rPr lang="en-US" b="1" dirty="0" err="1"/>
            <a:t>pilsētas</a:t>
          </a:r>
          <a:r>
            <a:rPr lang="en-US" b="1" dirty="0"/>
            <a:t> un </a:t>
          </a:r>
          <a:r>
            <a:rPr lang="en-US" b="1" dirty="0" err="1"/>
            <a:t>Iedzīvotāju</a:t>
          </a:r>
          <a:r>
            <a:rPr lang="en-US" b="1" dirty="0"/>
            <a:t> padomes </a:t>
          </a:r>
          <a:r>
            <a:rPr lang="en-US" b="1" dirty="0" err="1"/>
            <a:t>darba</a:t>
          </a:r>
          <a:r>
            <a:rPr lang="en-US" b="1" dirty="0"/>
            <a:t>  </a:t>
          </a:r>
          <a:r>
            <a:rPr lang="en-US" b="1" dirty="0" err="1"/>
            <a:t>popularizēšana</a:t>
          </a:r>
          <a:r>
            <a:rPr lang="en-US" dirty="0"/>
            <a:t> -</a:t>
          </a:r>
          <a:r>
            <a:rPr lang="en-US" dirty="0" err="1"/>
            <a:t>sarunas</a:t>
          </a:r>
          <a:r>
            <a:rPr lang="en-US" dirty="0"/>
            <a:t> </a:t>
          </a:r>
          <a:r>
            <a:rPr lang="en-US" dirty="0" err="1"/>
            <a:t>ar</a:t>
          </a:r>
          <a:r>
            <a:rPr lang="en-US" dirty="0"/>
            <a:t> </a:t>
          </a:r>
          <a:r>
            <a:rPr lang="en-US" dirty="0" err="1"/>
            <a:t>viļāniešiem,intervijas</a:t>
          </a:r>
          <a:r>
            <a:rPr lang="en-US" dirty="0"/>
            <a:t> </a:t>
          </a:r>
          <a:r>
            <a:rPr lang="en-US" dirty="0" err="1"/>
            <a:t>presē</a:t>
          </a:r>
          <a:r>
            <a:rPr lang="en-US" dirty="0"/>
            <a:t> un TV , </a:t>
          </a:r>
          <a:r>
            <a:rPr lang="en-US" dirty="0" err="1"/>
            <a:t>dalība</a:t>
          </a:r>
          <a:r>
            <a:rPr lang="en-US" dirty="0"/>
            <a:t> </a:t>
          </a:r>
          <a:r>
            <a:rPr lang="en-US" dirty="0" err="1"/>
            <a:t>konferencēs</a:t>
          </a:r>
          <a:r>
            <a:rPr lang="en-US" dirty="0"/>
            <a:t>, </a:t>
          </a:r>
          <a:r>
            <a:rPr lang="en-US" dirty="0" err="1"/>
            <a:t>iedzīvotāju</a:t>
          </a:r>
          <a:r>
            <a:rPr lang="en-US" dirty="0"/>
            <a:t> </a:t>
          </a:r>
          <a:r>
            <a:rPr lang="en-US" dirty="0" err="1"/>
            <a:t>padomēm</a:t>
          </a:r>
          <a:r>
            <a:rPr lang="en-US" dirty="0"/>
            <a:t> </a:t>
          </a:r>
          <a:r>
            <a:rPr lang="en-US" dirty="0" err="1"/>
            <a:t>veltītajās</a:t>
          </a:r>
          <a:r>
            <a:rPr lang="en-US" dirty="0"/>
            <a:t> </a:t>
          </a:r>
          <a:r>
            <a:rPr lang="en-US" dirty="0" err="1"/>
            <a:t>konferencēs</a:t>
          </a:r>
          <a:r>
            <a:rPr lang="en-US" dirty="0"/>
            <a:t> </a:t>
          </a:r>
          <a:r>
            <a:rPr lang="en-US" dirty="0" err="1"/>
            <a:t>utml</a:t>
          </a:r>
          <a:r>
            <a:rPr lang="en-US" dirty="0"/>
            <a:t>.</a:t>
          </a:r>
        </a:p>
      </dgm:t>
    </dgm:pt>
    <dgm:pt modelId="{12346EC3-9941-485F-BB18-15ABA4A1B634}" type="parTrans" cxnId="{5F4196ED-2476-473C-B926-A7821B2F8018}">
      <dgm:prSet/>
      <dgm:spPr/>
      <dgm:t>
        <a:bodyPr/>
        <a:lstStyle/>
        <a:p>
          <a:endParaRPr lang="en-US"/>
        </a:p>
      </dgm:t>
    </dgm:pt>
    <dgm:pt modelId="{22E586D4-0636-48B0-A895-1B93B1C08F29}" type="sibTrans" cxnId="{5F4196ED-2476-473C-B926-A7821B2F8018}">
      <dgm:prSet/>
      <dgm:spPr/>
      <dgm:t>
        <a:bodyPr/>
        <a:lstStyle/>
        <a:p>
          <a:endParaRPr lang="en-US"/>
        </a:p>
      </dgm:t>
    </dgm:pt>
    <dgm:pt modelId="{74996011-8777-40FE-94AD-EB76D23CAC8E}" type="pres">
      <dgm:prSet presAssocID="{198E27C0-5D92-408E-96C4-F61C6ADA296F}" presName="vert0" presStyleCnt="0">
        <dgm:presLayoutVars>
          <dgm:dir/>
          <dgm:animOne val="branch"/>
          <dgm:animLvl val="lvl"/>
        </dgm:presLayoutVars>
      </dgm:prSet>
      <dgm:spPr/>
    </dgm:pt>
    <dgm:pt modelId="{047321E2-02C2-4CEB-B83B-D67D7F53C92A}" type="pres">
      <dgm:prSet presAssocID="{CCD9FBCD-7C24-42B7-A8FF-B2BE6AF117C2}" presName="thickLine" presStyleLbl="alignNode1" presStyleIdx="0" presStyleCnt="1"/>
      <dgm:spPr/>
    </dgm:pt>
    <dgm:pt modelId="{5615E8B8-9B89-46C6-8414-8AA51A7A8202}" type="pres">
      <dgm:prSet presAssocID="{CCD9FBCD-7C24-42B7-A8FF-B2BE6AF117C2}" presName="horz1" presStyleCnt="0"/>
      <dgm:spPr/>
    </dgm:pt>
    <dgm:pt modelId="{2C5F065C-6F82-4C18-B729-971C1745D58D}" type="pres">
      <dgm:prSet presAssocID="{CCD9FBCD-7C24-42B7-A8FF-B2BE6AF117C2}" presName="tx1" presStyleLbl="revTx" presStyleIdx="0" presStyleCnt="5"/>
      <dgm:spPr/>
    </dgm:pt>
    <dgm:pt modelId="{C5BCB63C-D0FF-4AE5-B193-AD153EAED4F4}" type="pres">
      <dgm:prSet presAssocID="{CCD9FBCD-7C24-42B7-A8FF-B2BE6AF117C2}" presName="vert1" presStyleCnt="0"/>
      <dgm:spPr/>
    </dgm:pt>
    <dgm:pt modelId="{D90F1C47-B392-459F-90DF-4779A252A3DA}" type="pres">
      <dgm:prSet presAssocID="{C74874CE-0662-4CFF-B781-A16F22E9660C}" presName="vertSpace2a" presStyleCnt="0"/>
      <dgm:spPr/>
    </dgm:pt>
    <dgm:pt modelId="{C069C814-488A-4FB2-B41C-7558C7DADD0E}" type="pres">
      <dgm:prSet presAssocID="{C74874CE-0662-4CFF-B781-A16F22E9660C}" presName="horz2" presStyleCnt="0"/>
      <dgm:spPr/>
    </dgm:pt>
    <dgm:pt modelId="{9AC23B31-4603-4FA4-A07B-169CDB9C4B35}" type="pres">
      <dgm:prSet presAssocID="{C74874CE-0662-4CFF-B781-A16F22E9660C}" presName="horzSpace2" presStyleCnt="0"/>
      <dgm:spPr/>
    </dgm:pt>
    <dgm:pt modelId="{4D567BEA-7819-4BB9-89CF-2774EF850A1E}" type="pres">
      <dgm:prSet presAssocID="{C74874CE-0662-4CFF-B781-A16F22E9660C}" presName="tx2" presStyleLbl="revTx" presStyleIdx="1" presStyleCnt="5"/>
      <dgm:spPr/>
    </dgm:pt>
    <dgm:pt modelId="{A6EC7AF3-2A8F-4C04-955C-4734C029C2E3}" type="pres">
      <dgm:prSet presAssocID="{C74874CE-0662-4CFF-B781-A16F22E9660C}" presName="vert2" presStyleCnt="0"/>
      <dgm:spPr/>
    </dgm:pt>
    <dgm:pt modelId="{B7F273FE-2F5B-470C-9590-BFD53C9DA7DC}" type="pres">
      <dgm:prSet presAssocID="{C74874CE-0662-4CFF-B781-A16F22E9660C}" presName="thinLine2b" presStyleLbl="callout" presStyleIdx="0" presStyleCnt="4"/>
      <dgm:spPr/>
    </dgm:pt>
    <dgm:pt modelId="{08BF525E-A5A1-4968-857A-950F6C50AA28}" type="pres">
      <dgm:prSet presAssocID="{C74874CE-0662-4CFF-B781-A16F22E9660C}" presName="vertSpace2b" presStyleCnt="0"/>
      <dgm:spPr/>
    </dgm:pt>
    <dgm:pt modelId="{2EA31BF4-C6C2-4B8B-80BB-D81599B0D2AE}" type="pres">
      <dgm:prSet presAssocID="{0A8EF74D-BFBC-4E75-A694-5F9F381C4C25}" presName="horz2" presStyleCnt="0"/>
      <dgm:spPr/>
    </dgm:pt>
    <dgm:pt modelId="{4BA2C957-E6E4-4EEA-8CD6-D0BE5B7FF615}" type="pres">
      <dgm:prSet presAssocID="{0A8EF74D-BFBC-4E75-A694-5F9F381C4C25}" presName="horzSpace2" presStyleCnt="0"/>
      <dgm:spPr/>
    </dgm:pt>
    <dgm:pt modelId="{AB6B8D83-D75F-4131-AAA2-0705967605BE}" type="pres">
      <dgm:prSet presAssocID="{0A8EF74D-BFBC-4E75-A694-5F9F381C4C25}" presName="tx2" presStyleLbl="revTx" presStyleIdx="2" presStyleCnt="5"/>
      <dgm:spPr/>
    </dgm:pt>
    <dgm:pt modelId="{A1EB35E1-E377-4362-849B-D918F838C7DD}" type="pres">
      <dgm:prSet presAssocID="{0A8EF74D-BFBC-4E75-A694-5F9F381C4C25}" presName="vert2" presStyleCnt="0"/>
      <dgm:spPr/>
    </dgm:pt>
    <dgm:pt modelId="{BEF17356-A764-4506-A190-999C000DEC07}" type="pres">
      <dgm:prSet presAssocID="{0A8EF74D-BFBC-4E75-A694-5F9F381C4C25}" presName="thinLine2b" presStyleLbl="callout" presStyleIdx="1" presStyleCnt="4"/>
      <dgm:spPr/>
    </dgm:pt>
    <dgm:pt modelId="{4027FA75-1173-4EFC-8F21-474774F5430B}" type="pres">
      <dgm:prSet presAssocID="{0A8EF74D-BFBC-4E75-A694-5F9F381C4C25}" presName="vertSpace2b" presStyleCnt="0"/>
      <dgm:spPr/>
    </dgm:pt>
    <dgm:pt modelId="{67466F76-6894-400A-A1B4-F6BFD58252ED}" type="pres">
      <dgm:prSet presAssocID="{8C7BFBE1-A763-4D18-8010-2D398EC12A04}" presName="horz2" presStyleCnt="0"/>
      <dgm:spPr/>
    </dgm:pt>
    <dgm:pt modelId="{AB6E8656-49F5-4F49-A47D-A6B71C412BD0}" type="pres">
      <dgm:prSet presAssocID="{8C7BFBE1-A763-4D18-8010-2D398EC12A04}" presName="horzSpace2" presStyleCnt="0"/>
      <dgm:spPr/>
    </dgm:pt>
    <dgm:pt modelId="{CF5A2A05-39F5-450C-9432-0E67B81E5A88}" type="pres">
      <dgm:prSet presAssocID="{8C7BFBE1-A763-4D18-8010-2D398EC12A04}" presName="tx2" presStyleLbl="revTx" presStyleIdx="3" presStyleCnt="5"/>
      <dgm:spPr/>
    </dgm:pt>
    <dgm:pt modelId="{296B2B9A-C588-471F-9D25-0738BF221B30}" type="pres">
      <dgm:prSet presAssocID="{8C7BFBE1-A763-4D18-8010-2D398EC12A04}" presName="vert2" presStyleCnt="0"/>
      <dgm:spPr/>
    </dgm:pt>
    <dgm:pt modelId="{AF688CD7-A400-4BB0-A9C8-07F4F19A9C46}" type="pres">
      <dgm:prSet presAssocID="{8C7BFBE1-A763-4D18-8010-2D398EC12A04}" presName="thinLine2b" presStyleLbl="callout" presStyleIdx="2" presStyleCnt="4"/>
      <dgm:spPr/>
    </dgm:pt>
    <dgm:pt modelId="{5F8AFE35-0C8C-4A5A-B82C-D1B63939BA99}" type="pres">
      <dgm:prSet presAssocID="{8C7BFBE1-A763-4D18-8010-2D398EC12A04}" presName="vertSpace2b" presStyleCnt="0"/>
      <dgm:spPr/>
    </dgm:pt>
    <dgm:pt modelId="{E9D24FE6-646A-40DB-B6D5-20D63CD688C7}" type="pres">
      <dgm:prSet presAssocID="{68B8BC54-BEFE-4014-987B-437AB540CB00}" presName="horz2" presStyleCnt="0"/>
      <dgm:spPr/>
    </dgm:pt>
    <dgm:pt modelId="{327686ED-7B17-45D4-9F21-2D14EFDACEEA}" type="pres">
      <dgm:prSet presAssocID="{68B8BC54-BEFE-4014-987B-437AB540CB00}" presName="horzSpace2" presStyleCnt="0"/>
      <dgm:spPr/>
    </dgm:pt>
    <dgm:pt modelId="{3C2F6306-225C-4576-B820-7BC4690C408D}" type="pres">
      <dgm:prSet presAssocID="{68B8BC54-BEFE-4014-987B-437AB540CB00}" presName="tx2" presStyleLbl="revTx" presStyleIdx="4" presStyleCnt="5"/>
      <dgm:spPr/>
    </dgm:pt>
    <dgm:pt modelId="{89376CE5-0134-4119-A618-C03B2DD69890}" type="pres">
      <dgm:prSet presAssocID="{68B8BC54-BEFE-4014-987B-437AB540CB00}" presName="vert2" presStyleCnt="0"/>
      <dgm:spPr/>
    </dgm:pt>
    <dgm:pt modelId="{374638AC-5642-471D-9825-80E60C48C321}" type="pres">
      <dgm:prSet presAssocID="{68B8BC54-BEFE-4014-987B-437AB540CB00}" presName="thinLine2b" presStyleLbl="callout" presStyleIdx="3" presStyleCnt="4"/>
      <dgm:spPr/>
    </dgm:pt>
    <dgm:pt modelId="{24E5B278-0809-4573-8557-75CA4622E406}" type="pres">
      <dgm:prSet presAssocID="{68B8BC54-BEFE-4014-987B-437AB540CB00}" presName="vertSpace2b" presStyleCnt="0"/>
      <dgm:spPr/>
    </dgm:pt>
  </dgm:ptLst>
  <dgm:cxnLst>
    <dgm:cxn modelId="{96943305-4DAA-4836-98E2-0557C2BBB51F}" type="presOf" srcId="{0A8EF74D-BFBC-4E75-A694-5F9F381C4C25}" destId="{AB6B8D83-D75F-4131-AAA2-0705967605BE}" srcOrd="0" destOrd="0" presId="urn:microsoft.com/office/officeart/2008/layout/LinedList"/>
    <dgm:cxn modelId="{9D008A09-C847-4FCB-BB4E-9A223020D05C}" srcId="{CCD9FBCD-7C24-42B7-A8FF-B2BE6AF117C2}" destId="{C74874CE-0662-4CFF-B781-A16F22E9660C}" srcOrd="0" destOrd="0" parTransId="{A784244B-B953-43D7-897D-8E2E08903EE3}" sibTransId="{FD93215C-8A60-4B98-91C1-11391B5B5AAF}"/>
    <dgm:cxn modelId="{59D11310-10F6-4F4E-B058-2D9085B88984}" srcId="{CCD9FBCD-7C24-42B7-A8FF-B2BE6AF117C2}" destId="{8C7BFBE1-A763-4D18-8010-2D398EC12A04}" srcOrd="2" destOrd="0" parTransId="{FF32F80D-B605-4651-B8C4-7C8D1540E686}" sibTransId="{C86F3479-84F0-4CDF-9359-74F2CB468C79}"/>
    <dgm:cxn modelId="{C9EF1919-253F-4BC2-AAF9-7AD34272833F}" srcId="{CCD9FBCD-7C24-42B7-A8FF-B2BE6AF117C2}" destId="{0A8EF74D-BFBC-4E75-A694-5F9F381C4C25}" srcOrd="1" destOrd="0" parTransId="{B58ECB77-4E94-4CD2-BCA7-235679A22081}" sibTransId="{0C6D6302-0D34-4624-BE27-FE0FD782E7E4}"/>
    <dgm:cxn modelId="{EADD031B-AAB5-44BD-A19C-44D24DFA1191}" type="presOf" srcId="{8C7BFBE1-A763-4D18-8010-2D398EC12A04}" destId="{CF5A2A05-39F5-450C-9432-0E67B81E5A88}" srcOrd="0" destOrd="0" presId="urn:microsoft.com/office/officeart/2008/layout/LinedList"/>
    <dgm:cxn modelId="{98F99043-49F8-491A-B95F-5C6D62014BC4}" type="presOf" srcId="{198E27C0-5D92-408E-96C4-F61C6ADA296F}" destId="{74996011-8777-40FE-94AD-EB76D23CAC8E}" srcOrd="0" destOrd="0" presId="urn:microsoft.com/office/officeart/2008/layout/LinedList"/>
    <dgm:cxn modelId="{C0EAF043-049C-4187-A91C-DC560CB6DCC5}" type="presOf" srcId="{C74874CE-0662-4CFF-B781-A16F22E9660C}" destId="{4D567BEA-7819-4BB9-89CF-2774EF850A1E}" srcOrd="0" destOrd="0" presId="urn:microsoft.com/office/officeart/2008/layout/LinedList"/>
    <dgm:cxn modelId="{5F4196ED-2476-473C-B926-A7821B2F8018}" srcId="{CCD9FBCD-7C24-42B7-A8FF-B2BE6AF117C2}" destId="{68B8BC54-BEFE-4014-987B-437AB540CB00}" srcOrd="3" destOrd="0" parTransId="{12346EC3-9941-485F-BB18-15ABA4A1B634}" sibTransId="{22E586D4-0636-48B0-A895-1B93B1C08F29}"/>
    <dgm:cxn modelId="{90ABB1F1-A6AE-48AA-97AD-427E24F9CD82}" type="presOf" srcId="{CCD9FBCD-7C24-42B7-A8FF-B2BE6AF117C2}" destId="{2C5F065C-6F82-4C18-B729-971C1745D58D}" srcOrd="0" destOrd="0" presId="urn:microsoft.com/office/officeart/2008/layout/LinedList"/>
    <dgm:cxn modelId="{5759FCF2-D6B1-417C-B17E-787E10A21998}" srcId="{198E27C0-5D92-408E-96C4-F61C6ADA296F}" destId="{CCD9FBCD-7C24-42B7-A8FF-B2BE6AF117C2}" srcOrd="0" destOrd="0" parTransId="{40F8079E-6F4F-4DC6-B907-A0C958B64125}" sibTransId="{7ED91538-7EDE-4BA1-99D8-FADDC668798E}"/>
    <dgm:cxn modelId="{53C419FD-5D5F-4499-BAD9-0A816B362CC0}" type="presOf" srcId="{68B8BC54-BEFE-4014-987B-437AB540CB00}" destId="{3C2F6306-225C-4576-B820-7BC4690C408D}" srcOrd="0" destOrd="0" presId="urn:microsoft.com/office/officeart/2008/layout/LinedList"/>
    <dgm:cxn modelId="{3D7B42A8-C240-4CF9-B75E-22134573AF93}" type="presParOf" srcId="{74996011-8777-40FE-94AD-EB76D23CAC8E}" destId="{047321E2-02C2-4CEB-B83B-D67D7F53C92A}" srcOrd="0" destOrd="0" presId="urn:microsoft.com/office/officeart/2008/layout/LinedList"/>
    <dgm:cxn modelId="{D493946D-6B8B-44D8-A1F0-4DA9FB6A5169}" type="presParOf" srcId="{74996011-8777-40FE-94AD-EB76D23CAC8E}" destId="{5615E8B8-9B89-46C6-8414-8AA51A7A8202}" srcOrd="1" destOrd="0" presId="urn:microsoft.com/office/officeart/2008/layout/LinedList"/>
    <dgm:cxn modelId="{594230CF-A4C1-422C-AA8C-8EB087A91FB2}" type="presParOf" srcId="{5615E8B8-9B89-46C6-8414-8AA51A7A8202}" destId="{2C5F065C-6F82-4C18-B729-971C1745D58D}" srcOrd="0" destOrd="0" presId="urn:microsoft.com/office/officeart/2008/layout/LinedList"/>
    <dgm:cxn modelId="{F675C8D0-8824-4C26-8A72-3D3D5DD6B856}" type="presParOf" srcId="{5615E8B8-9B89-46C6-8414-8AA51A7A8202}" destId="{C5BCB63C-D0FF-4AE5-B193-AD153EAED4F4}" srcOrd="1" destOrd="0" presId="urn:microsoft.com/office/officeart/2008/layout/LinedList"/>
    <dgm:cxn modelId="{63DE8E2F-D8A1-4396-912E-221D117F0DA9}" type="presParOf" srcId="{C5BCB63C-D0FF-4AE5-B193-AD153EAED4F4}" destId="{D90F1C47-B392-459F-90DF-4779A252A3DA}" srcOrd="0" destOrd="0" presId="urn:microsoft.com/office/officeart/2008/layout/LinedList"/>
    <dgm:cxn modelId="{DFE793D4-5004-4C13-905D-430295BEDEE9}" type="presParOf" srcId="{C5BCB63C-D0FF-4AE5-B193-AD153EAED4F4}" destId="{C069C814-488A-4FB2-B41C-7558C7DADD0E}" srcOrd="1" destOrd="0" presId="urn:microsoft.com/office/officeart/2008/layout/LinedList"/>
    <dgm:cxn modelId="{1A71E4E9-96F6-45F1-A353-7C31EC0C2556}" type="presParOf" srcId="{C069C814-488A-4FB2-B41C-7558C7DADD0E}" destId="{9AC23B31-4603-4FA4-A07B-169CDB9C4B35}" srcOrd="0" destOrd="0" presId="urn:microsoft.com/office/officeart/2008/layout/LinedList"/>
    <dgm:cxn modelId="{49F9B46B-5AA0-43B0-992E-294D7E379179}" type="presParOf" srcId="{C069C814-488A-4FB2-B41C-7558C7DADD0E}" destId="{4D567BEA-7819-4BB9-89CF-2774EF850A1E}" srcOrd="1" destOrd="0" presId="urn:microsoft.com/office/officeart/2008/layout/LinedList"/>
    <dgm:cxn modelId="{7B6F9319-DCAE-4B45-8529-BD249CDD2682}" type="presParOf" srcId="{C069C814-488A-4FB2-B41C-7558C7DADD0E}" destId="{A6EC7AF3-2A8F-4C04-955C-4734C029C2E3}" srcOrd="2" destOrd="0" presId="urn:microsoft.com/office/officeart/2008/layout/LinedList"/>
    <dgm:cxn modelId="{BAE18302-BD29-402A-8B03-0D6CEF96C6DB}" type="presParOf" srcId="{C5BCB63C-D0FF-4AE5-B193-AD153EAED4F4}" destId="{B7F273FE-2F5B-470C-9590-BFD53C9DA7DC}" srcOrd="2" destOrd="0" presId="urn:microsoft.com/office/officeart/2008/layout/LinedList"/>
    <dgm:cxn modelId="{65E6BAB9-2986-4D05-94B0-C88ECF0E7737}" type="presParOf" srcId="{C5BCB63C-D0FF-4AE5-B193-AD153EAED4F4}" destId="{08BF525E-A5A1-4968-857A-950F6C50AA28}" srcOrd="3" destOrd="0" presId="urn:microsoft.com/office/officeart/2008/layout/LinedList"/>
    <dgm:cxn modelId="{95616FDA-324C-479B-BFBD-2EAD7389E47E}" type="presParOf" srcId="{C5BCB63C-D0FF-4AE5-B193-AD153EAED4F4}" destId="{2EA31BF4-C6C2-4B8B-80BB-D81599B0D2AE}" srcOrd="4" destOrd="0" presId="urn:microsoft.com/office/officeart/2008/layout/LinedList"/>
    <dgm:cxn modelId="{D4DF212F-471F-4013-964F-6C59F558F12F}" type="presParOf" srcId="{2EA31BF4-C6C2-4B8B-80BB-D81599B0D2AE}" destId="{4BA2C957-E6E4-4EEA-8CD6-D0BE5B7FF615}" srcOrd="0" destOrd="0" presId="urn:microsoft.com/office/officeart/2008/layout/LinedList"/>
    <dgm:cxn modelId="{D9D1843C-6E57-41EA-9D67-09DEF653A45C}" type="presParOf" srcId="{2EA31BF4-C6C2-4B8B-80BB-D81599B0D2AE}" destId="{AB6B8D83-D75F-4131-AAA2-0705967605BE}" srcOrd="1" destOrd="0" presId="urn:microsoft.com/office/officeart/2008/layout/LinedList"/>
    <dgm:cxn modelId="{3B5014B8-76C9-4881-A302-9C409E45AEE5}" type="presParOf" srcId="{2EA31BF4-C6C2-4B8B-80BB-D81599B0D2AE}" destId="{A1EB35E1-E377-4362-849B-D918F838C7DD}" srcOrd="2" destOrd="0" presId="urn:microsoft.com/office/officeart/2008/layout/LinedList"/>
    <dgm:cxn modelId="{235BAF10-F0E5-449F-BD55-BA32E76F3F92}" type="presParOf" srcId="{C5BCB63C-D0FF-4AE5-B193-AD153EAED4F4}" destId="{BEF17356-A764-4506-A190-999C000DEC07}" srcOrd="5" destOrd="0" presId="urn:microsoft.com/office/officeart/2008/layout/LinedList"/>
    <dgm:cxn modelId="{D8B890FE-4A7F-48F7-961C-54FA984BF601}" type="presParOf" srcId="{C5BCB63C-D0FF-4AE5-B193-AD153EAED4F4}" destId="{4027FA75-1173-4EFC-8F21-474774F5430B}" srcOrd="6" destOrd="0" presId="urn:microsoft.com/office/officeart/2008/layout/LinedList"/>
    <dgm:cxn modelId="{7139E8DD-755E-4CC9-9DED-6A18EE91A59B}" type="presParOf" srcId="{C5BCB63C-D0FF-4AE5-B193-AD153EAED4F4}" destId="{67466F76-6894-400A-A1B4-F6BFD58252ED}" srcOrd="7" destOrd="0" presId="urn:microsoft.com/office/officeart/2008/layout/LinedList"/>
    <dgm:cxn modelId="{9AAABE4A-1682-4DDF-8159-A3DF77CE1F38}" type="presParOf" srcId="{67466F76-6894-400A-A1B4-F6BFD58252ED}" destId="{AB6E8656-49F5-4F49-A47D-A6B71C412BD0}" srcOrd="0" destOrd="0" presId="urn:microsoft.com/office/officeart/2008/layout/LinedList"/>
    <dgm:cxn modelId="{48BA0DB4-45BD-42D0-8BA3-AC286D2CD4F0}" type="presParOf" srcId="{67466F76-6894-400A-A1B4-F6BFD58252ED}" destId="{CF5A2A05-39F5-450C-9432-0E67B81E5A88}" srcOrd="1" destOrd="0" presId="urn:microsoft.com/office/officeart/2008/layout/LinedList"/>
    <dgm:cxn modelId="{13F8AA5E-F042-4588-BA87-31C131D10DA1}" type="presParOf" srcId="{67466F76-6894-400A-A1B4-F6BFD58252ED}" destId="{296B2B9A-C588-471F-9D25-0738BF221B30}" srcOrd="2" destOrd="0" presId="urn:microsoft.com/office/officeart/2008/layout/LinedList"/>
    <dgm:cxn modelId="{9871F736-CA96-4A03-85DB-AB1C71AEF74D}" type="presParOf" srcId="{C5BCB63C-D0FF-4AE5-B193-AD153EAED4F4}" destId="{AF688CD7-A400-4BB0-A9C8-07F4F19A9C46}" srcOrd="8" destOrd="0" presId="urn:microsoft.com/office/officeart/2008/layout/LinedList"/>
    <dgm:cxn modelId="{265541BF-BFC5-4BF9-A9F0-10399FC27DC0}" type="presParOf" srcId="{C5BCB63C-D0FF-4AE5-B193-AD153EAED4F4}" destId="{5F8AFE35-0C8C-4A5A-B82C-D1B63939BA99}" srcOrd="9" destOrd="0" presId="urn:microsoft.com/office/officeart/2008/layout/LinedList"/>
    <dgm:cxn modelId="{4DE9106D-9AD7-4BAD-B9EC-64CCA305207A}" type="presParOf" srcId="{C5BCB63C-D0FF-4AE5-B193-AD153EAED4F4}" destId="{E9D24FE6-646A-40DB-B6D5-20D63CD688C7}" srcOrd="10" destOrd="0" presId="urn:microsoft.com/office/officeart/2008/layout/LinedList"/>
    <dgm:cxn modelId="{15B09905-623F-4B76-BA83-6315BC36E848}" type="presParOf" srcId="{E9D24FE6-646A-40DB-B6D5-20D63CD688C7}" destId="{327686ED-7B17-45D4-9F21-2D14EFDACEEA}" srcOrd="0" destOrd="0" presId="urn:microsoft.com/office/officeart/2008/layout/LinedList"/>
    <dgm:cxn modelId="{5B58CDA0-7FA0-42F9-83A9-A35450A520D8}" type="presParOf" srcId="{E9D24FE6-646A-40DB-B6D5-20D63CD688C7}" destId="{3C2F6306-225C-4576-B820-7BC4690C408D}" srcOrd="1" destOrd="0" presId="urn:microsoft.com/office/officeart/2008/layout/LinedList"/>
    <dgm:cxn modelId="{15245BFB-D329-4152-9468-FA8257914C60}" type="presParOf" srcId="{E9D24FE6-646A-40DB-B6D5-20D63CD688C7}" destId="{89376CE5-0134-4119-A618-C03B2DD69890}" srcOrd="2" destOrd="0" presId="urn:microsoft.com/office/officeart/2008/layout/LinedList"/>
    <dgm:cxn modelId="{CE704972-B43E-4AD4-81AE-9F0BD8EBB359}" type="presParOf" srcId="{C5BCB63C-D0FF-4AE5-B193-AD153EAED4F4}" destId="{374638AC-5642-471D-9825-80E60C48C321}" srcOrd="11" destOrd="0" presId="urn:microsoft.com/office/officeart/2008/layout/LinedList"/>
    <dgm:cxn modelId="{0BBA8D4B-C187-47A9-BED4-FD1ABFB0142E}" type="presParOf" srcId="{C5BCB63C-D0FF-4AE5-B193-AD153EAED4F4}" destId="{24E5B278-0809-4573-8557-75CA4622E40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EE07A-CCDE-47AA-892A-FF0AE7D19E2F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55039-2944-4D8C-A146-B338448D01B1}">
      <dsp:nvSpPr>
        <dsp:cNvPr id="0" name=""/>
        <dsp:cNvSpPr/>
      </dsp:nvSpPr>
      <dsp:spPr>
        <a:xfrm>
          <a:off x="0" y="2124"/>
          <a:ext cx="2103120" cy="434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Viļānu</a:t>
          </a:r>
          <a:r>
            <a:rPr lang="en-US" sz="2800" b="1" kern="1200" dirty="0"/>
            <a:t> </a:t>
          </a:r>
          <a:r>
            <a:rPr lang="en-US" sz="2800" b="1" kern="1200" dirty="0" err="1"/>
            <a:t>pilsētas</a:t>
          </a:r>
          <a:r>
            <a:rPr lang="en-US" sz="2800" b="1" kern="1200" dirty="0"/>
            <a:t> </a:t>
          </a:r>
          <a:r>
            <a:rPr lang="en-US" sz="2800" b="1" kern="1200" dirty="0" err="1"/>
            <a:t>iedzīvotāju</a:t>
          </a:r>
          <a:r>
            <a:rPr lang="en-US" sz="2800" b="1" kern="1200" dirty="0"/>
            <a:t> padomes </a:t>
          </a:r>
          <a:r>
            <a:rPr lang="en-US" sz="2800" b="1" kern="1200" dirty="0" err="1"/>
            <a:t>darbības</a:t>
          </a:r>
          <a:r>
            <a:rPr lang="en-US" sz="2800" b="1" kern="1200" dirty="0"/>
            <a:t> </a:t>
          </a:r>
          <a:r>
            <a:rPr lang="en-US" sz="2800" b="1" kern="1200" dirty="0" err="1"/>
            <a:t>mērķis</a:t>
          </a:r>
          <a:r>
            <a:rPr lang="en-US" sz="2800" b="1" kern="1200" dirty="0"/>
            <a:t> </a:t>
          </a:r>
        </a:p>
      </dsp:txBody>
      <dsp:txXfrm>
        <a:off x="0" y="2124"/>
        <a:ext cx="2103120" cy="4347088"/>
      </dsp:txXfrm>
    </dsp:sp>
    <dsp:sp modelId="{81471C94-FF3A-47F1-9F4A-D7ECC69BEE7A}">
      <dsp:nvSpPr>
        <dsp:cNvPr id="0" name=""/>
        <dsp:cNvSpPr/>
      </dsp:nvSpPr>
      <dsp:spPr>
        <a:xfrm>
          <a:off x="2260854" y="70047"/>
          <a:ext cx="8254746" cy="1358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100" kern="1200" dirty="0"/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kern="1200" dirty="0"/>
            <a:t>1.</a:t>
          </a:r>
          <a:r>
            <a:rPr lang="en-US" sz="2800" b="1" kern="1200" dirty="0"/>
            <a:t> </a:t>
          </a:r>
          <a:r>
            <a:rPr lang="en-US" sz="2800" b="1" kern="1200" dirty="0" err="1"/>
            <a:t>Aizstāvēt</a:t>
          </a:r>
          <a:r>
            <a:rPr lang="en-US" sz="2800" b="1" kern="1200" dirty="0"/>
            <a:t> </a:t>
          </a:r>
          <a:r>
            <a:rPr lang="en-US" sz="2800" kern="1200" dirty="0" err="1"/>
            <a:t>viļāniešu</a:t>
          </a:r>
          <a:r>
            <a:rPr lang="en-US" sz="2800" kern="1200" dirty="0"/>
            <a:t> </a:t>
          </a:r>
          <a:r>
            <a:rPr lang="en-US" sz="2800" b="1" kern="1200" dirty="0" err="1"/>
            <a:t>intereses</a:t>
          </a:r>
          <a:endParaRPr lang="en-US" sz="2800" b="1" kern="1200" dirty="0"/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800" kern="1200" dirty="0"/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kern="1200" dirty="0"/>
            <a:t>2. </a:t>
          </a:r>
          <a:r>
            <a:rPr lang="en-US" sz="2800" b="1" kern="1200" dirty="0" err="1"/>
            <a:t>Veicināt</a:t>
          </a:r>
          <a:r>
            <a:rPr lang="en-US" sz="2800" kern="1200" dirty="0"/>
            <a:t> </a:t>
          </a:r>
          <a:r>
            <a:rPr lang="en-US" sz="2800" kern="1200" dirty="0" err="1"/>
            <a:t>viļāniešu</a:t>
          </a:r>
          <a:r>
            <a:rPr lang="en-US" sz="2800" kern="1200" dirty="0"/>
            <a:t> </a:t>
          </a:r>
          <a:r>
            <a:rPr lang="en-US" sz="2800" kern="1200" dirty="0" err="1"/>
            <a:t>savstarpējo</a:t>
          </a:r>
          <a:r>
            <a:rPr lang="en-US" sz="2800" kern="1200" dirty="0"/>
            <a:t> </a:t>
          </a:r>
          <a:r>
            <a:rPr lang="en-US" sz="2800" b="1" kern="1200" dirty="0" err="1"/>
            <a:t>sadarbību</a:t>
          </a:r>
          <a:r>
            <a:rPr lang="en-US" sz="2800" b="1" kern="1200" dirty="0"/>
            <a:t> </a:t>
          </a:r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800" kern="1200" dirty="0"/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kern="1200" dirty="0"/>
            <a:t>3. </a:t>
          </a:r>
          <a:r>
            <a:rPr lang="en-US" sz="2800" b="1" kern="1200" dirty="0" err="1"/>
            <a:t>Veicināt</a:t>
          </a:r>
          <a:r>
            <a:rPr lang="en-US" sz="2800" kern="1200" dirty="0"/>
            <a:t> </a:t>
          </a:r>
          <a:r>
            <a:rPr lang="en-US" sz="2800" kern="1200" dirty="0" err="1"/>
            <a:t>viļāniešu</a:t>
          </a:r>
          <a:r>
            <a:rPr lang="en-US" sz="2800" kern="1200" dirty="0"/>
            <a:t> </a:t>
          </a:r>
          <a:r>
            <a:rPr lang="en-US" sz="2800" kern="1200" dirty="0" err="1"/>
            <a:t>saskaņotu</a:t>
          </a:r>
          <a:r>
            <a:rPr lang="en-US" sz="2800" kern="1200" dirty="0"/>
            <a:t> </a:t>
          </a:r>
          <a:r>
            <a:rPr lang="en-US" sz="2800" b="1" kern="1200" dirty="0" err="1"/>
            <a:t>rīcību</a:t>
          </a:r>
          <a:r>
            <a:rPr lang="en-US" sz="2800" b="1" kern="1200" dirty="0"/>
            <a:t> </a:t>
          </a:r>
          <a:r>
            <a:rPr lang="en-US" sz="2800" b="1" kern="1200" dirty="0" err="1"/>
            <a:t>kopējā</a:t>
          </a:r>
          <a:r>
            <a:rPr lang="en-US" sz="2800" b="1" kern="1200" dirty="0"/>
            <a:t> </a:t>
          </a:r>
          <a:r>
            <a:rPr lang="en-US" sz="2800" b="1" kern="1200" dirty="0" err="1"/>
            <a:t>labuma</a:t>
          </a:r>
          <a:r>
            <a:rPr lang="en-US" sz="2800" b="1" kern="1200" dirty="0"/>
            <a:t> </a:t>
          </a:r>
          <a:r>
            <a:rPr lang="en-US" sz="2800" b="1" kern="1200" dirty="0" err="1"/>
            <a:t>vairošanai</a:t>
          </a:r>
          <a:endParaRPr lang="en-US" sz="2800" b="1" kern="1200" dirty="0"/>
        </a:p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sz="2800" b="1" kern="1200" dirty="0"/>
        </a:p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sz="2800" kern="1200" dirty="0"/>
            <a:t>4. </a:t>
          </a:r>
          <a:r>
            <a:rPr lang="en-US" sz="2800" b="1" kern="1200" dirty="0"/>
            <a:t>Celt</a:t>
          </a:r>
          <a:r>
            <a:rPr lang="en-US" sz="2800" kern="1200" dirty="0"/>
            <a:t> </a:t>
          </a:r>
          <a:r>
            <a:rPr lang="en-US" sz="2800" kern="1200" dirty="0" err="1"/>
            <a:t>viļāniešu</a:t>
          </a:r>
          <a:r>
            <a:rPr lang="en-US" sz="2800" kern="1200" dirty="0"/>
            <a:t> </a:t>
          </a:r>
          <a:r>
            <a:rPr lang="en-US" sz="2800" b="1" kern="1200" dirty="0" err="1"/>
            <a:t>pašapziņu</a:t>
          </a:r>
          <a:endParaRPr lang="en-US" sz="2800" b="1" kern="1200" dirty="0"/>
        </a:p>
      </dsp:txBody>
      <dsp:txXfrm>
        <a:off x="2260854" y="70047"/>
        <a:ext cx="8254746" cy="1358465"/>
      </dsp:txXfrm>
    </dsp:sp>
    <dsp:sp modelId="{6B662C90-F07F-43DF-8AC7-C29F3AE37B1E}">
      <dsp:nvSpPr>
        <dsp:cNvPr id="0" name=""/>
        <dsp:cNvSpPr/>
      </dsp:nvSpPr>
      <dsp:spPr>
        <a:xfrm>
          <a:off x="2103120" y="1428513"/>
          <a:ext cx="841248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466198-683A-4DAF-9B7B-FFB0353C320D}">
      <dsp:nvSpPr>
        <dsp:cNvPr id="0" name=""/>
        <dsp:cNvSpPr/>
      </dsp:nvSpPr>
      <dsp:spPr>
        <a:xfrm>
          <a:off x="2260854" y="1496436"/>
          <a:ext cx="8254746" cy="1358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200" kern="1200"/>
        </a:p>
      </dsp:txBody>
      <dsp:txXfrm>
        <a:off x="2260854" y="1496436"/>
        <a:ext cx="8254746" cy="1358465"/>
      </dsp:txXfrm>
    </dsp:sp>
    <dsp:sp modelId="{6870E0FC-F4A9-4BE1-95DE-2507ABB9DCD4}">
      <dsp:nvSpPr>
        <dsp:cNvPr id="0" name=""/>
        <dsp:cNvSpPr/>
      </dsp:nvSpPr>
      <dsp:spPr>
        <a:xfrm>
          <a:off x="2103120" y="2854901"/>
          <a:ext cx="841248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8172DF-8C8E-4A41-860A-E310486EFD55}">
      <dsp:nvSpPr>
        <dsp:cNvPr id="0" name=""/>
        <dsp:cNvSpPr/>
      </dsp:nvSpPr>
      <dsp:spPr>
        <a:xfrm>
          <a:off x="2260854" y="2922824"/>
          <a:ext cx="8254746" cy="1358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200" kern="1200" dirty="0"/>
        </a:p>
      </dsp:txBody>
      <dsp:txXfrm>
        <a:off x="2260854" y="2922824"/>
        <a:ext cx="8254746" cy="1358465"/>
      </dsp:txXfrm>
    </dsp:sp>
    <dsp:sp modelId="{88CF0423-ED8B-479F-9C1C-BB3EE6313B16}">
      <dsp:nvSpPr>
        <dsp:cNvPr id="0" name=""/>
        <dsp:cNvSpPr/>
      </dsp:nvSpPr>
      <dsp:spPr>
        <a:xfrm>
          <a:off x="2103120" y="4281290"/>
          <a:ext cx="841248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D3E3E-039A-4FD2-9AC1-996BA8789FA1}">
      <dsp:nvSpPr>
        <dsp:cNvPr id="0" name=""/>
        <dsp:cNvSpPr/>
      </dsp:nvSpPr>
      <dsp:spPr>
        <a:xfrm>
          <a:off x="0" y="0"/>
          <a:ext cx="9144000" cy="1967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/>
            <a:t>Viļānu</a:t>
          </a:r>
          <a:r>
            <a:rPr lang="en-US" sz="2900" b="1" kern="1200" dirty="0"/>
            <a:t> </a:t>
          </a:r>
          <a:r>
            <a:rPr lang="en-US" sz="2900" b="1" kern="1200" dirty="0" err="1"/>
            <a:t>pilsētas</a:t>
          </a:r>
          <a:r>
            <a:rPr lang="en-US" sz="2900" b="1" kern="1200" dirty="0"/>
            <a:t> </a:t>
          </a:r>
          <a:r>
            <a:rPr lang="en-US" sz="2900" b="1" kern="1200" dirty="0" err="1"/>
            <a:t>Iedzīvotāju</a:t>
          </a:r>
          <a:r>
            <a:rPr lang="en-US" sz="2900" b="1" kern="1200" dirty="0"/>
            <a:t> </a:t>
          </a:r>
          <a:r>
            <a:rPr lang="en-US" sz="2900" b="1" kern="1200" dirty="0" err="1"/>
            <a:t>padome</a:t>
          </a:r>
          <a:r>
            <a:rPr lang="en-US" sz="2900" b="1" kern="1200" dirty="0"/>
            <a:t>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2024.gadā 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/>
            <a:t>inicēja</a:t>
          </a:r>
          <a:r>
            <a:rPr lang="en-US" sz="2900" b="1" kern="1200" dirty="0"/>
            <a:t>  un </a:t>
          </a:r>
          <a:r>
            <a:rPr lang="en-US" sz="2900" b="1" kern="1200" dirty="0" err="1"/>
            <a:t>aktīvi</a:t>
          </a:r>
          <a:r>
            <a:rPr lang="en-US" sz="2900" b="1" kern="1200" dirty="0"/>
            <a:t> </a:t>
          </a:r>
          <a:r>
            <a:rPr lang="en-US" sz="2900" b="1" kern="1200" dirty="0" err="1"/>
            <a:t>atbalstīja</a:t>
          </a:r>
          <a:r>
            <a:rPr lang="en-US" sz="2900" b="1" kern="1200" dirty="0"/>
            <a:t> 8 </a:t>
          </a:r>
          <a:r>
            <a:rPr lang="en-US" sz="2900" b="1" kern="1200" dirty="0" err="1"/>
            <a:t>projektus</a:t>
          </a:r>
          <a:endParaRPr lang="en-US" sz="2900" kern="1200" dirty="0"/>
        </a:p>
      </dsp:txBody>
      <dsp:txXfrm>
        <a:off x="96067" y="96067"/>
        <a:ext cx="8951866" cy="1775806"/>
      </dsp:txXfrm>
    </dsp:sp>
    <dsp:sp modelId="{517E8019-402C-49AB-86A7-F28A63399257}">
      <dsp:nvSpPr>
        <dsp:cNvPr id="0" name=""/>
        <dsp:cNvSpPr/>
      </dsp:nvSpPr>
      <dsp:spPr>
        <a:xfrm>
          <a:off x="0" y="2005804"/>
          <a:ext cx="914400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 err="1"/>
            <a:t>Iniciatīvas</a:t>
          </a:r>
          <a:r>
            <a:rPr lang="en-US" sz="2300" kern="1200" dirty="0"/>
            <a:t>, </a:t>
          </a:r>
          <a:r>
            <a:rPr lang="en-US" sz="2300" kern="1200" dirty="0" err="1"/>
            <a:t>kuras</a:t>
          </a:r>
          <a:r>
            <a:rPr lang="en-US" sz="2300" kern="1200" dirty="0"/>
            <a:t> </a:t>
          </a:r>
          <a:r>
            <a:rPr lang="en-US" sz="2300" kern="1200" dirty="0" err="1"/>
            <a:t>veicina</a:t>
          </a:r>
          <a:r>
            <a:rPr lang="en-US" sz="2300" kern="1200" dirty="0"/>
            <a:t> </a:t>
          </a:r>
          <a:r>
            <a:rPr lang="en-US" sz="2300" kern="1200" dirty="0" err="1"/>
            <a:t>viļāniešu</a:t>
          </a:r>
          <a:r>
            <a:rPr lang="en-US" sz="2300" kern="1200" dirty="0"/>
            <a:t> </a:t>
          </a:r>
          <a:r>
            <a:rPr lang="en-US" sz="2300" kern="1200" dirty="0" err="1"/>
            <a:t>līdzdalību</a:t>
          </a:r>
          <a:r>
            <a:rPr lang="en-US" sz="2300" kern="1200" dirty="0"/>
            <a:t> un </a:t>
          </a:r>
          <a:r>
            <a:rPr lang="en-US" sz="2300" kern="1200" dirty="0" err="1"/>
            <a:t>sadarbību</a:t>
          </a:r>
          <a:r>
            <a:rPr lang="en-US" sz="2300" kern="1200" dirty="0"/>
            <a:t> </a:t>
          </a:r>
          <a:r>
            <a:rPr lang="en-US" sz="2300" kern="1200" dirty="0" err="1"/>
            <a:t>kopīgā</a:t>
          </a:r>
          <a:r>
            <a:rPr lang="en-US" sz="2300" kern="1200" dirty="0"/>
            <a:t> </a:t>
          </a:r>
          <a:r>
            <a:rPr lang="en-US" sz="2300" kern="1200" dirty="0" err="1"/>
            <a:t>labuma</a:t>
          </a:r>
          <a:r>
            <a:rPr lang="en-US" sz="2300" kern="1200" dirty="0"/>
            <a:t> </a:t>
          </a:r>
          <a:r>
            <a:rPr lang="en-US" sz="2300" kern="1200" dirty="0" err="1"/>
            <a:t>vairošanai</a:t>
          </a:r>
          <a:endParaRPr lang="en-US" sz="2300" kern="1200" dirty="0"/>
        </a:p>
      </dsp:txBody>
      <dsp:txXfrm>
        <a:off x="0" y="2005804"/>
        <a:ext cx="9144000" cy="7203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321E2-02C2-4CEB-B83B-D67D7F53C92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5F065C-6F82-4C18-B729-971C1745D58D}">
      <dsp:nvSpPr>
        <dsp:cNvPr id="0" name=""/>
        <dsp:cNvSpPr/>
      </dsp:nvSpPr>
      <dsp:spPr>
        <a:xfrm>
          <a:off x="0" y="0"/>
          <a:ext cx="2103120" cy="435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/>
            <a:t>Viļānu</a:t>
          </a:r>
          <a:r>
            <a:rPr lang="en-US" sz="2900" b="1" kern="1200" dirty="0"/>
            <a:t> </a:t>
          </a:r>
          <a:r>
            <a:rPr lang="en-US" sz="2900" b="1" kern="1200" dirty="0" err="1"/>
            <a:t>pilsētas</a:t>
          </a:r>
          <a:r>
            <a:rPr lang="en-US" sz="2900" b="1" kern="1200" dirty="0"/>
            <a:t> </a:t>
          </a:r>
          <a:r>
            <a:rPr lang="en-US" sz="2900" b="1" kern="1200" dirty="0" err="1"/>
            <a:t>Iedzīvotāju</a:t>
          </a:r>
          <a:r>
            <a:rPr lang="en-US" sz="2900" b="1" kern="1200" dirty="0"/>
            <a:t>  padomes </a:t>
          </a:r>
          <a:r>
            <a:rPr lang="en-US" sz="2900" b="1" kern="1200" dirty="0" err="1"/>
            <a:t>darba</a:t>
          </a:r>
          <a:r>
            <a:rPr lang="en-US" sz="2900" b="1" kern="1200" dirty="0"/>
            <a:t> </a:t>
          </a:r>
          <a:r>
            <a:rPr lang="en-US" sz="2900" b="1" kern="1200" dirty="0" err="1"/>
            <a:t>virzieni</a:t>
          </a:r>
          <a:r>
            <a:rPr lang="en-US" sz="2900" b="1" kern="1200" dirty="0"/>
            <a:t> 2025.gadā</a:t>
          </a:r>
          <a:endParaRPr lang="en-US" sz="2900" kern="1200" dirty="0"/>
        </a:p>
      </dsp:txBody>
      <dsp:txXfrm>
        <a:off x="0" y="0"/>
        <a:ext cx="2103120" cy="4351338"/>
      </dsp:txXfrm>
    </dsp:sp>
    <dsp:sp modelId="{4D567BEA-7819-4BB9-89CF-2774EF850A1E}">
      <dsp:nvSpPr>
        <dsp:cNvPr id="0" name=""/>
        <dsp:cNvSpPr/>
      </dsp:nvSpPr>
      <dsp:spPr>
        <a:xfrm>
          <a:off x="2260854" y="51151"/>
          <a:ext cx="8254746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Turpināt</a:t>
          </a:r>
          <a:r>
            <a:rPr lang="en-US" sz="1600" b="1" kern="1200" dirty="0"/>
            <a:t> </a:t>
          </a:r>
          <a:r>
            <a:rPr lang="en-US" sz="1600" kern="1200" dirty="0" err="1"/>
            <a:t>iniciatīvas</a:t>
          </a:r>
          <a:r>
            <a:rPr lang="en-US" sz="1600" kern="1200" dirty="0"/>
            <a:t>, </a:t>
          </a:r>
          <a:r>
            <a:rPr lang="en-US" sz="1600" kern="1200" dirty="0" err="1"/>
            <a:t>kuras</a:t>
          </a:r>
          <a:r>
            <a:rPr lang="en-US" sz="1600" kern="1200" dirty="0"/>
            <a:t> </a:t>
          </a:r>
          <a:r>
            <a:rPr lang="en-US" sz="1600" kern="1200" dirty="0" err="1"/>
            <a:t>bagātina</a:t>
          </a:r>
          <a:r>
            <a:rPr lang="en-US" sz="1600" kern="1200" dirty="0"/>
            <a:t> </a:t>
          </a:r>
          <a:r>
            <a:rPr lang="en-US" sz="1600" kern="1200" dirty="0" err="1"/>
            <a:t>kultūras</a:t>
          </a:r>
          <a:r>
            <a:rPr lang="en-US" sz="1600" kern="1200" dirty="0"/>
            <a:t> </a:t>
          </a:r>
          <a:r>
            <a:rPr lang="en-US" sz="1600" kern="1200" dirty="0" err="1"/>
            <a:t>dzīvi</a:t>
          </a:r>
          <a:r>
            <a:rPr lang="en-US" sz="1600" kern="1200" dirty="0"/>
            <a:t>, </a:t>
          </a:r>
          <a:r>
            <a:rPr lang="en-US" sz="1600" kern="1200" dirty="0" err="1"/>
            <a:t>rada</a:t>
          </a:r>
          <a:r>
            <a:rPr lang="en-US" sz="1600" kern="1200" dirty="0"/>
            <a:t> </a:t>
          </a:r>
          <a:r>
            <a:rPr lang="en-US" sz="1600" kern="1200" dirty="0" err="1"/>
            <a:t>sakoptāku</a:t>
          </a:r>
          <a:r>
            <a:rPr lang="en-US" sz="1600" kern="1200" dirty="0"/>
            <a:t> </a:t>
          </a:r>
          <a:r>
            <a:rPr lang="en-US" sz="1600" kern="1200" dirty="0" err="1"/>
            <a:t>vidi</a:t>
          </a:r>
          <a:r>
            <a:rPr lang="en-US" sz="1600" kern="1200" dirty="0"/>
            <a:t>,  </a:t>
          </a:r>
          <a:r>
            <a:rPr lang="en-US" sz="1600" kern="1200" dirty="0" err="1"/>
            <a:t>saliedē</a:t>
          </a:r>
          <a:r>
            <a:rPr lang="en-US" sz="1600" kern="1200" dirty="0"/>
            <a:t> </a:t>
          </a:r>
          <a:r>
            <a:rPr lang="en-US" sz="1600" kern="1200" dirty="0" err="1"/>
            <a:t>viļāniešu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260854" y="51151"/>
        <a:ext cx="8254746" cy="1023031"/>
      </dsp:txXfrm>
    </dsp:sp>
    <dsp:sp modelId="{B7F273FE-2F5B-470C-9590-BFD53C9DA7DC}">
      <dsp:nvSpPr>
        <dsp:cNvPr id="0" name=""/>
        <dsp:cNvSpPr/>
      </dsp:nvSpPr>
      <dsp:spPr>
        <a:xfrm>
          <a:off x="2103120" y="1074183"/>
          <a:ext cx="841248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6B8D83-D75F-4131-AAA2-0705967605BE}">
      <dsp:nvSpPr>
        <dsp:cNvPr id="0" name=""/>
        <dsp:cNvSpPr/>
      </dsp:nvSpPr>
      <dsp:spPr>
        <a:xfrm>
          <a:off x="2260854" y="1125335"/>
          <a:ext cx="8254746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Iesaistīt</a:t>
          </a:r>
          <a:r>
            <a:rPr lang="en-US" sz="1600" b="1" kern="1200" dirty="0"/>
            <a:t> </a:t>
          </a:r>
          <a:r>
            <a:rPr lang="en-US" sz="1600" b="1" kern="1200" dirty="0" err="1"/>
            <a:t>mazaktīvus</a:t>
          </a:r>
          <a:r>
            <a:rPr lang="en-US" sz="1600" b="1" kern="1200" dirty="0"/>
            <a:t> </a:t>
          </a:r>
          <a:r>
            <a:rPr lang="en-US" sz="1600" b="1" kern="1200" dirty="0" err="1"/>
            <a:t>viļāniešus</a:t>
          </a:r>
          <a:r>
            <a:rPr lang="en-US" sz="1600" b="1" kern="1200" dirty="0"/>
            <a:t>-</a:t>
          </a:r>
          <a:r>
            <a:rPr lang="en-US" sz="1600" kern="1200" dirty="0"/>
            <a:t> </a:t>
          </a:r>
          <a:r>
            <a:rPr lang="en-US" sz="1600" kern="1200" dirty="0" err="1"/>
            <a:t>atbalsts</a:t>
          </a:r>
          <a:r>
            <a:rPr lang="en-US" sz="1600" kern="1200" dirty="0"/>
            <a:t> </a:t>
          </a:r>
          <a:r>
            <a:rPr lang="en-US" sz="1600" kern="1200" dirty="0" err="1"/>
            <a:t>senioru</a:t>
          </a:r>
          <a:r>
            <a:rPr lang="en-US" sz="1600" kern="1200" dirty="0"/>
            <a:t> </a:t>
          </a:r>
          <a:r>
            <a:rPr lang="en-US" sz="1600" kern="1200" dirty="0" err="1"/>
            <a:t>aktīvam</a:t>
          </a:r>
          <a:r>
            <a:rPr lang="en-US" sz="1600" kern="1200" dirty="0"/>
            <a:t>; </a:t>
          </a:r>
          <a:r>
            <a:rPr lang="en-US" sz="1600" kern="1200" dirty="0" err="1"/>
            <a:t>labdarības</a:t>
          </a:r>
          <a:r>
            <a:rPr lang="en-US" sz="1600" kern="1200" dirty="0"/>
            <a:t> </a:t>
          </a:r>
          <a:r>
            <a:rPr lang="en-US" sz="1600" kern="1200" dirty="0" err="1"/>
            <a:t>pasākums</a:t>
          </a:r>
          <a:r>
            <a:rPr lang="en-US" sz="1600" kern="1200" dirty="0"/>
            <a:t>  </a:t>
          </a:r>
          <a:r>
            <a:rPr lang="en-US" sz="1600" kern="1200" dirty="0" err="1"/>
            <a:t>cilvēkiem</a:t>
          </a:r>
          <a:r>
            <a:rPr lang="en-US" sz="1600" kern="1200" dirty="0"/>
            <a:t> </a:t>
          </a:r>
          <a:r>
            <a:rPr lang="en-US" sz="1600" kern="1200" dirty="0" err="1"/>
            <a:t>ar</a:t>
          </a:r>
          <a:r>
            <a:rPr lang="en-US" sz="1600" kern="1200" dirty="0"/>
            <a:t> </a:t>
          </a:r>
          <a:r>
            <a:rPr lang="en-US" sz="1600" kern="1200" dirty="0" err="1"/>
            <a:t>īpašām</a:t>
          </a:r>
          <a:r>
            <a:rPr lang="en-US" sz="1600" kern="1200" dirty="0"/>
            <a:t> </a:t>
          </a:r>
          <a:r>
            <a:rPr lang="en-US" sz="1600" kern="1200" dirty="0" err="1"/>
            <a:t>vajadzībām</a:t>
          </a:r>
          <a:r>
            <a:rPr lang="en-US" sz="1600" kern="1200" dirty="0"/>
            <a:t>; </a:t>
          </a:r>
          <a:r>
            <a:rPr lang="en-US" sz="1600" kern="1200" dirty="0" err="1"/>
            <a:t>ielas</a:t>
          </a:r>
          <a:r>
            <a:rPr lang="en-US" sz="1600" kern="1200" dirty="0"/>
            <a:t> </a:t>
          </a:r>
          <a:r>
            <a:rPr lang="en-US" sz="1600" kern="1200" dirty="0" err="1"/>
            <a:t>svētku</a:t>
          </a:r>
          <a:r>
            <a:rPr lang="en-US" sz="1600" kern="1200" dirty="0"/>
            <a:t> </a:t>
          </a:r>
          <a:r>
            <a:rPr lang="en-US" sz="1600" kern="1200" dirty="0" err="1"/>
            <a:t>tradīcija</a:t>
          </a:r>
          <a:r>
            <a:rPr lang="en-US" sz="1600" kern="1200" dirty="0"/>
            <a:t>, kuru </a:t>
          </a:r>
          <a:r>
            <a:rPr lang="en-US" sz="1600" kern="1200" dirty="0" err="1"/>
            <a:t>laikā</a:t>
          </a:r>
          <a:r>
            <a:rPr lang="en-US" sz="1600" kern="1200" dirty="0"/>
            <a:t> </a:t>
          </a:r>
          <a:r>
            <a:rPr lang="en-US" sz="1600" kern="1200" dirty="0" err="1"/>
            <a:t>iesaistīt</a:t>
          </a:r>
          <a:r>
            <a:rPr lang="en-US" sz="1600" kern="1200" dirty="0"/>
            <a:t> </a:t>
          </a:r>
          <a:r>
            <a:rPr lang="en-US" sz="1600" kern="1200" dirty="0" err="1"/>
            <a:t>cilvēkus</a:t>
          </a:r>
          <a:r>
            <a:rPr lang="en-US" sz="1600" kern="1200" dirty="0"/>
            <a:t> </a:t>
          </a:r>
          <a:r>
            <a:rPr lang="en-US" sz="1600" kern="1200" dirty="0" err="1"/>
            <a:t>ar</a:t>
          </a:r>
          <a:r>
            <a:rPr lang="en-US" sz="1600" kern="1200" dirty="0"/>
            <a:t> </a:t>
          </a:r>
          <a:r>
            <a:rPr lang="en-US" sz="1600" kern="1200" dirty="0" err="1"/>
            <a:t>ilgstošām</a:t>
          </a:r>
          <a:r>
            <a:rPr lang="en-US" sz="1600" kern="1200" dirty="0"/>
            <a:t> </a:t>
          </a:r>
          <a:r>
            <a:rPr lang="en-US" sz="1600" kern="1200" dirty="0" err="1"/>
            <a:t>veselības</a:t>
          </a:r>
          <a:r>
            <a:rPr lang="en-US" sz="1600" kern="1200" dirty="0"/>
            <a:t> </a:t>
          </a:r>
          <a:r>
            <a:rPr lang="en-US" sz="1600" kern="1200" dirty="0" err="1"/>
            <a:t>problēmām</a:t>
          </a:r>
          <a:r>
            <a:rPr lang="en-US" sz="1600" kern="1200" dirty="0"/>
            <a:t> un </a:t>
          </a:r>
          <a:r>
            <a:rPr lang="en-US" sz="1600" kern="1200" dirty="0" err="1"/>
            <a:t>aicināt</a:t>
          </a:r>
          <a:r>
            <a:rPr lang="en-US" sz="1600" kern="1200" dirty="0"/>
            <a:t> </a:t>
          </a:r>
          <a:r>
            <a:rPr lang="en-US" sz="1600" kern="1200" dirty="0" err="1"/>
            <a:t>pievienoties</a:t>
          </a:r>
          <a:r>
            <a:rPr lang="en-US" sz="1600" kern="1200" dirty="0"/>
            <a:t> </a:t>
          </a:r>
          <a:r>
            <a:rPr lang="en-US" sz="1600" kern="1200" dirty="0" err="1"/>
            <a:t>tuvējās</a:t>
          </a:r>
          <a:r>
            <a:rPr lang="en-US" sz="1600" kern="1200" dirty="0"/>
            <a:t> </a:t>
          </a:r>
          <a:r>
            <a:rPr lang="en-US" sz="1600" kern="1200" dirty="0" err="1"/>
            <a:t>apkaimes</a:t>
          </a:r>
          <a:r>
            <a:rPr lang="en-US" sz="1600" kern="1200" dirty="0"/>
            <a:t> </a:t>
          </a:r>
          <a:r>
            <a:rPr lang="en-US" sz="1600" kern="1200" dirty="0" err="1"/>
            <a:t>viļāniešus</a:t>
          </a:r>
          <a:r>
            <a:rPr lang="en-US" sz="1600" kern="1200" dirty="0"/>
            <a:t>.</a:t>
          </a:r>
        </a:p>
      </dsp:txBody>
      <dsp:txXfrm>
        <a:off x="2260854" y="1125335"/>
        <a:ext cx="8254746" cy="1023031"/>
      </dsp:txXfrm>
    </dsp:sp>
    <dsp:sp modelId="{BEF17356-A764-4506-A190-999C000DEC07}">
      <dsp:nvSpPr>
        <dsp:cNvPr id="0" name=""/>
        <dsp:cNvSpPr/>
      </dsp:nvSpPr>
      <dsp:spPr>
        <a:xfrm>
          <a:off x="2103120" y="2148366"/>
          <a:ext cx="841248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5A2A05-39F5-450C-9432-0E67B81E5A88}">
      <dsp:nvSpPr>
        <dsp:cNvPr id="0" name=""/>
        <dsp:cNvSpPr/>
      </dsp:nvSpPr>
      <dsp:spPr>
        <a:xfrm>
          <a:off x="2260854" y="2199518"/>
          <a:ext cx="8254746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Popularizēt</a:t>
          </a:r>
          <a:r>
            <a:rPr lang="en-US" sz="1600" b="1" kern="1200" dirty="0"/>
            <a:t> </a:t>
          </a:r>
          <a:r>
            <a:rPr lang="en-US" sz="1600" b="1" kern="1200" dirty="0" err="1"/>
            <a:t>Padomi</a:t>
          </a:r>
          <a:r>
            <a:rPr lang="en-US" sz="1600" b="1" kern="1200" dirty="0"/>
            <a:t> </a:t>
          </a:r>
          <a:r>
            <a:rPr lang="en-US" sz="1600" b="1" kern="1200" dirty="0" err="1"/>
            <a:t>kā</a:t>
          </a:r>
          <a:r>
            <a:rPr lang="en-US" sz="1600" b="1" kern="1200" dirty="0"/>
            <a:t> </a:t>
          </a:r>
          <a:r>
            <a:rPr lang="en-US" sz="1600" b="1" kern="1200" dirty="0" err="1"/>
            <a:t>vietu</a:t>
          </a:r>
          <a:r>
            <a:rPr lang="en-US" sz="1600" b="1" kern="1200" dirty="0"/>
            <a:t> </a:t>
          </a:r>
          <a:r>
            <a:rPr lang="en-US" sz="1600" b="1" kern="1200" dirty="0" err="1"/>
            <a:t>sarunām</a:t>
          </a:r>
          <a:r>
            <a:rPr lang="en-US" sz="1600" b="1" kern="1200" dirty="0"/>
            <a:t> par  </a:t>
          </a:r>
          <a:r>
            <a:rPr lang="en-US" sz="1600" b="1" kern="1200" dirty="0" err="1"/>
            <a:t>Viļānu</a:t>
          </a:r>
          <a:r>
            <a:rPr lang="en-US" sz="1600" b="1" kern="1200" dirty="0"/>
            <a:t> </a:t>
          </a:r>
          <a:r>
            <a:rPr lang="en-US" sz="1600" b="1" kern="1200" dirty="0" err="1"/>
            <a:t>pilsētas</a:t>
          </a:r>
          <a:r>
            <a:rPr lang="en-US" sz="1600" b="1" kern="1200" dirty="0"/>
            <a:t>  </a:t>
          </a:r>
          <a:r>
            <a:rPr lang="en-US" sz="1600" b="1" kern="1200" dirty="0" err="1"/>
            <a:t>attīstību</a:t>
          </a:r>
          <a:r>
            <a:rPr lang="en-US" sz="1600" b="1" kern="1200" dirty="0"/>
            <a:t>-</a:t>
          </a:r>
          <a:r>
            <a:rPr lang="en-US" sz="1600" kern="1200" dirty="0"/>
            <a:t> </a:t>
          </a:r>
          <a:r>
            <a:rPr lang="en-US" sz="1600" kern="1200" dirty="0" err="1"/>
            <a:t>iedzīvotājiem</a:t>
          </a:r>
          <a:r>
            <a:rPr lang="en-US" sz="1600" kern="1200" dirty="0"/>
            <a:t>, </a:t>
          </a:r>
          <a:r>
            <a:rPr lang="en-US" sz="1600" kern="1200" dirty="0" err="1"/>
            <a:t>Saeimas</a:t>
          </a:r>
          <a:r>
            <a:rPr lang="en-US" sz="1600" kern="1200" dirty="0"/>
            <a:t> un novada </a:t>
          </a:r>
          <a:r>
            <a:rPr lang="en-US" sz="1600" kern="1200" dirty="0" err="1"/>
            <a:t>deputātiem</a:t>
          </a:r>
          <a:r>
            <a:rPr lang="en-US" sz="1600" kern="1200" dirty="0"/>
            <a:t>, </a:t>
          </a:r>
          <a:r>
            <a:rPr lang="en-US" sz="1600" kern="1200" dirty="0" err="1"/>
            <a:t>sabiedriskajām</a:t>
          </a:r>
          <a:r>
            <a:rPr lang="en-US" sz="1600" kern="1200" dirty="0"/>
            <a:t> </a:t>
          </a:r>
          <a:r>
            <a:rPr lang="en-US" sz="1600" kern="1200" dirty="0" err="1"/>
            <a:t>organizācijām</a:t>
          </a:r>
          <a:r>
            <a:rPr lang="en-US" sz="1600" kern="1200" dirty="0"/>
            <a:t>, </a:t>
          </a:r>
          <a:r>
            <a:rPr lang="en-US" sz="1600" kern="1200" dirty="0" err="1"/>
            <a:t>apvienības</a:t>
          </a:r>
          <a:r>
            <a:rPr lang="en-US" sz="1600" kern="1200" dirty="0"/>
            <a:t>  </a:t>
          </a:r>
          <a:r>
            <a:rPr lang="en-US" sz="1600" kern="1200" dirty="0" err="1"/>
            <a:t>pārstāvjiem</a:t>
          </a:r>
          <a:r>
            <a:rPr lang="en-US" sz="1600" kern="1200" dirty="0"/>
            <a:t>, </a:t>
          </a:r>
          <a:r>
            <a:rPr lang="en-US" sz="1600" kern="1200" dirty="0" err="1"/>
            <a:t>iestāžu</a:t>
          </a:r>
          <a:r>
            <a:rPr lang="en-US" sz="1600" kern="1200" dirty="0"/>
            <a:t> </a:t>
          </a:r>
          <a:r>
            <a:rPr lang="en-US" sz="1600" kern="1200" dirty="0" err="1"/>
            <a:t>vadītājiem</a:t>
          </a:r>
          <a:r>
            <a:rPr lang="en-US" sz="1600" kern="1200" dirty="0"/>
            <a:t>, </a:t>
          </a:r>
          <a:r>
            <a:rPr lang="en-US" sz="1600" kern="1200" dirty="0" err="1"/>
            <a:t>Viļānu</a:t>
          </a:r>
          <a:r>
            <a:rPr lang="en-US" sz="1600" kern="1200" dirty="0"/>
            <a:t> </a:t>
          </a:r>
          <a:r>
            <a:rPr lang="en-US" sz="1600" kern="1200" dirty="0" err="1"/>
            <a:t>tirgus</a:t>
          </a:r>
          <a:r>
            <a:rPr lang="en-US" sz="1600" kern="1200" dirty="0"/>
            <a:t> </a:t>
          </a:r>
          <a:r>
            <a:rPr lang="en-US" sz="1600" kern="1200" dirty="0" err="1"/>
            <a:t>vadībai</a:t>
          </a:r>
          <a:r>
            <a:rPr lang="en-US" sz="1600" kern="1200" dirty="0"/>
            <a:t>, </a:t>
          </a:r>
          <a:r>
            <a:rPr lang="en-US" sz="1600" kern="1200" dirty="0" err="1"/>
            <a:t>Viļānu</a:t>
          </a:r>
          <a:r>
            <a:rPr lang="en-US" sz="1600" kern="1200" dirty="0"/>
            <a:t> </a:t>
          </a:r>
          <a:r>
            <a:rPr lang="en-US" sz="1600" kern="1200" dirty="0" err="1"/>
            <a:t>kultūras</a:t>
          </a:r>
          <a:r>
            <a:rPr lang="en-US" sz="1600" kern="1200" dirty="0"/>
            <a:t> </a:t>
          </a:r>
          <a:r>
            <a:rPr lang="en-US" sz="1600" kern="1200" dirty="0" err="1"/>
            <a:t>darba</a:t>
          </a:r>
          <a:r>
            <a:rPr lang="en-US" sz="1600" kern="1200" dirty="0"/>
            <a:t> </a:t>
          </a:r>
          <a:r>
            <a:rPr lang="en-US" sz="1600" kern="1200" dirty="0" err="1"/>
            <a:t>organizatoriem</a:t>
          </a:r>
          <a:r>
            <a:rPr lang="en-US" sz="1600" kern="1200" dirty="0"/>
            <a:t>;</a:t>
          </a:r>
        </a:p>
      </dsp:txBody>
      <dsp:txXfrm>
        <a:off x="2260854" y="2199518"/>
        <a:ext cx="8254746" cy="1023031"/>
      </dsp:txXfrm>
    </dsp:sp>
    <dsp:sp modelId="{AF688CD7-A400-4BB0-A9C8-07F4F19A9C46}">
      <dsp:nvSpPr>
        <dsp:cNvPr id="0" name=""/>
        <dsp:cNvSpPr/>
      </dsp:nvSpPr>
      <dsp:spPr>
        <a:xfrm>
          <a:off x="2103120" y="3222550"/>
          <a:ext cx="841248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2F6306-225C-4576-B820-7BC4690C408D}">
      <dsp:nvSpPr>
        <dsp:cNvPr id="0" name=""/>
        <dsp:cNvSpPr/>
      </dsp:nvSpPr>
      <dsp:spPr>
        <a:xfrm>
          <a:off x="2260854" y="3273701"/>
          <a:ext cx="8254746" cy="102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Viļānu</a:t>
          </a:r>
          <a:r>
            <a:rPr lang="en-US" sz="1600" b="1" kern="1200" dirty="0"/>
            <a:t> </a:t>
          </a:r>
          <a:r>
            <a:rPr lang="en-US" sz="1600" b="1" kern="1200" dirty="0" err="1"/>
            <a:t>pilsētas</a:t>
          </a:r>
          <a:r>
            <a:rPr lang="en-US" sz="1600" b="1" kern="1200" dirty="0"/>
            <a:t> un </a:t>
          </a:r>
          <a:r>
            <a:rPr lang="en-US" sz="1600" b="1" kern="1200" dirty="0" err="1"/>
            <a:t>Iedzīvotāju</a:t>
          </a:r>
          <a:r>
            <a:rPr lang="en-US" sz="1600" b="1" kern="1200" dirty="0"/>
            <a:t> padomes </a:t>
          </a:r>
          <a:r>
            <a:rPr lang="en-US" sz="1600" b="1" kern="1200" dirty="0" err="1"/>
            <a:t>darba</a:t>
          </a:r>
          <a:r>
            <a:rPr lang="en-US" sz="1600" b="1" kern="1200" dirty="0"/>
            <a:t>  </a:t>
          </a:r>
          <a:r>
            <a:rPr lang="en-US" sz="1600" b="1" kern="1200" dirty="0" err="1"/>
            <a:t>popularizēšana</a:t>
          </a:r>
          <a:r>
            <a:rPr lang="en-US" sz="1600" kern="1200" dirty="0"/>
            <a:t> -</a:t>
          </a:r>
          <a:r>
            <a:rPr lang="en-US" sz="1600" kern="1200" dirty="0" err="1"/>
            <a:t>sarunas</a:t>
          </a:r>
          <a:r>
            <a:rPr lang="en-US" sz="1600" kern="1200" dirty="0"/>
            <a:t> </a:t>
          </a:r>
          <a:r>
            <a:rPr lang="en-US" sz="1600" kern="1200" dirty="0" err="1"/>
            <a:t>ar</a:t>
          </a:r>
          <a:r>
            <a:rPr lang="en-US" sz="1600" kern="1200" dirty="0"/>
            <a:t> </a:t>
          </a:r>
          <a:r>
            <a:rPr lang="en-US" sz="1600" kern="1200" dirty="0" err="1"/>
            <a:t>viļāniešiem,intervijas</a:t>
          </a:r>
          <a:r>
            <a:rPr lang="en-US" sz="1600" kern="1200" dirty="0"/>
            <a:t> </a:t>
          </a:r>
          <a:r>
            <a:rPr lang="en-US" sz="1600" kern="1200" dirty="0" err="1"/>
            <a:t>presē</a:t>
          </a:r>
          <a:r>
            <a:rPr lang="en-US" sz="1600" kern="1200" dirty="0"/>
            <a:t> un TV , </a:t>
          </a:r>
          <a:r>
            <a:rPr lang="en-US" sz="1600" kern="1200" dirty="0" err="1"/>
            <a:t>dalība</a:t>
          </a:r>
          <a:r>
            <a:rPr lang="en-US" sz="1600" kern="1200" dirty="0"/>
            <a:t> </a:t>
          </a:r>
          <a:r>
            <a:rPr lang="en-US" sz="1600" kern="1200" dirty="0" err="1"/>
            <a:t>konferencēs</a:t>
          </a:r>
          <a:r>
            <a:rPr lang="en-US" sz="1600" kern="1200" dirty="0"/>
            <a:t>, </a:t>
          </a:r>
          <a:r>
            <a:rPr lang="en-US" sz="1600" kern="1200" dirty="0" err="1"/>
            <a:t>iedzīvotāju</a:t>
          </a:r>
          <a:r>
            <a:rPr lang="en-US" sz="1600" kern="1200" dirty="0"/>
            <a:t> </a:t>
          </a:r>
          <a:r>
            <a:rPr lang="en-US" sz="1600" kern="1200" dirty="0" err="1"/>
            <a:t>padomēm</a:t>
          </a:r>
          <a:r>
            <a:rPr lang="en-US" sz="1600" kern="1200" dirty="0"/>
            <a:t> </a:t>
          </a:r>
          <a:r>
            <a:rPr lang="en-US" sz="1600" kern="1200" dirty="0" err="1"/>
            <a:t>veltītajās</a:t>
          </a:r>
          <a:r>
            <a:rPr lang="en-US" sz="1600" kern="1200" dirty="0"/>
            <a:t> </a:t>
          </a:r>
          <a:r>
            <a:rPr lang="en-US" sz="1600" kern="1200" dirty="0" err="1"/>
            <a:t>konferencēs</a:t>
          </a:r>
          <a:r>
            <a:rPr lang="en-US" sz="1600" kern="1200" dirty="0"/>
            <a:t> </a:t>
          </a:r>
          <a:r>
            <a:rPr lang="en-US" sz="1600" kern="1200" dirty="0" err="1"/>
            <a:t>utml</a:t>
          </a:r>
          <a:r>
            <a:rPr lang="en-US" sz="1600" kern="1200" dirty="0"/>
            <a:t>.</a:t>
          </a:r>
        </a:p>
      </dsp:txBody>
      <dsp:txXfrm>
        <a:off x="2260854" y="3273701"/>
        <a:ext cx="8254746" cy="1023031"/>
      </dsp:txXfrm>
    </dsp:sp>
    <dsp:sp modelId="{374638AC-5642-471D-9825-80E60C48C321}">
      <dsp:nvSpPr>
        <dsp:cNvPr id="0" name=""/>
        <dsp:cNvSpPr/>
      </dsp:nvSpPr>
      <dsp:spPr>
        <a:xfrm>
          <a:off x="2103120" y="4296733"/>
          <a:ext cx="841248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7F2BF-9ECF-4EEC-818F-465D9F090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7E10E-3D2C-1242-54AD-71E21056E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7A2E9-FA66-0B4B-1623-EF32BBA9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A5C0B-21DD-0C2F-5DC8-F415EE59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3BC29-5092-5947-7782-AABE692C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0184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0AE8-575C-68F9-2C0E-DFE996A4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366CE-4788-6571-5BA5-31430BD4F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B7AC8-5B49-AF64-6ACC-B4F0068F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D27B-ED2E-4946-0642-35BCF955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C6382-BF1F-AB16-F45B-325C970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2962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59DC8-7700-AC3F-B393-FBDCF84AF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8843E-B329-704B-E496-569D4861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6689A-0F2B-5124-BF35-6FDD0F6A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7D4ED-D518-B37D-D948-5F764B61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192E0-5341-ACB5-B181-79DEC324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675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E564-BEDE-0AFE-7FEE-5C3028F7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5E61-D9BA-BEE8-BB66-28A35F616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6F7D3-11CF-EAFA-F6A4-42650221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E874C-4A65-9093-0741-AF0F5923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FBA4C-EB3A-4713-20F0-95C06FC9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08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BC38-A987-00CF-D22F-72A3C665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C27B7-40E3-C869-12D5-50528FEB2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9FE48-5F93-E326-6A5E-AF1F4930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E8BF-CFAF-3BB6-72A5-39F4F24D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90DE0-325A-4B25-70F8-DD7FD56E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567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A095E-5AE5-DA1C-5910-05428B80B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0113B-61DC-3BB3-B6F4-51FCC8BF5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7CD69-7AF9-6924-726D-2EC038B36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1031F-0060-E2B9-CE9C-595DE955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18255-8E47-FA30-8643-F39151F4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694D9-D6FE-3F38-B3D8-55E8DAC2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436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DA68-35EF-686E-2B2E-F55C9BCC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A360C-B156-4F2A-1932-DA0A89B5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CCE8A-24D3-D1F1-CA85-A1AA68F81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A77B2-1CCC-0FB0-B929-0657B74F2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04AEA-F2FF-0377-7B6A-D721BD167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DAB5C-AE69-60C7-97A3-5B30A32F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235DA-F4FE-C667-ED6D-10A960D2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EAFBA7-A46E-03AF-D143-0C410607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9043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18AE-AA91-B6B3-F79D-EEFB6ABF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C1513-5D40-DA6E-EB87-F48FAC9A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E4CF93-F5E9-BCEA-9263-7602AC952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C8ED0-B8FF-B732-0303-FC993DF2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369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93C60-CDF5-0FAE-3A1F-B4DCF6DBB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3A5660-1A9A-3CDC-DEC6-DC5BBE1A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A051C-E631-ED5D-348D-616DB2C9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274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3A95-A4FE-7941-734C-1D688CC0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20688-CC61-4728-D803-DAA3935BA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51941-42DB-8CC8-38B4-A33F0CC17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A9ABE-C5CE-1994-5EA3-67CE959B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42AAE-9C2A-6951-B3DB-2056D01E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E3F06-D0AC-0720-5A46-2DC45342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437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79C62-C99D-31CC-74B9-1BF24C81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B74D3-7184-69E0-77BF-30C7A7AB7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3E9A5-AC0B-CB81-C96A-15B76A6C4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799CE-01B6-BE4B-0E65-904A5763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1CC85-C7A6-C1E2-D6B2-34162661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D41F5-B15B-BB65-56A9-B4C61A56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540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EB985-AF43-5C59-FC14-25878FA5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3289-CD8E-CBCC-0700-F4199F44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670A3-8584-9059-EAF4-570E3965C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E880CF-EB22-4702-9FB6-9AC4B41A94F9}" type="datetimeFigureOut">
              <a:rPr lang="lv-LV" smtClean="0"/>
              <a:t>13.02.2025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B36F-E2B5-643D-896A-33ED16EB7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A6B15-8991-4132-7770-9FCDCBD8C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C76CFE-7A2F-41A3-92DF-6FAFF3FA0C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006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3B91D-C0BB-439D-1B4B-40ADACF1C8A3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6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Viļānu pilsētas iedzīvotāju padome</a:t>
            </a:r>
            <a: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 pārskats</a:t>
            </a:r>
            <a:r>
              <a:rPr lang="en-US" sz="26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26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6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                 2024.gads</a:t>
            </a:r>
            <a:endParaRPr lang="en-US" sz="2600" kern="120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Close up of a solar panel">
            <a:extLst>
              <a:ext uri="{FF2B5EF4-FFF2-40B4-BE49-F238E27FC236}">
                <a16:creationId xmlns:a16="http://schemas.microsoft.com/office/drawing/2014/main" id="{2A12FED6-CA42-4712-7C77-D1977C440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1055458" y="858525"/>
            <a:ext cx="6587863" cy="5211906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1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2"/>
          <p:cNvSpPr/>
          <p:nvPr/>
        </p:nvSpPr>
        <p:spPr>
          <a:xfrm rot="1583400">
            <a:off x="-5089200" y="-7297200"/>
            <a:ext cx="10820160" cy="15625440"/>
          </a:xfrm>
          <a:prstGeom prst="rect">
            <a:avLst/>
          </a:prstGeom>
          <a:solidFill>
            <a:srgbClr val="2733B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lv-LV" sz="1200"/>
          </a:p>
        </p:txBody>
      </p:sp>
      <p:sp>
        <p:nvSpPr>
          <p:cNvPr id="54" name="AutoShape 3"/>
          <p:cNvSpPr/>
          <p:nvPr/>
        </p:nvSpPr>
        <p:spPr>
          <a:xfrm rot="1583400">
            <a:off x="10277760" y="-4383600"/>
            <a:ext cx="10820160" cy="15625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lv-LV" sz="1200"/>
          </a:p>
        </p:txBody>
      </p:sp>
      <p:grpSp>
        <p:nvGrpSpPr>
          <p:cNvPr id="55" name="Group 4"/>
          <p:cNvGrpSpPr/>
          <p:nvPr/>
        </p:nvGrpSpPr>
        <p:grpSpPr>
          <a:xfrm>
            <a:off x="4265520" y="-3549600"/>
            <a:ext cx="4951920" cy="6857280"/>
            <a:chOff x="6398280" y="-5324400"/>
            <a:chExt cx="7427880" cy="10285920"/>
          </a:xfrm>
        </p:grpSpPr>
        <p:sp>
          <p:nvSpPr>
            <p:cNvPr id="56" name="Freeform 5"/>
            <p:cNvSpPr/>
            <p:nvPr/>
          </p:nvSpPr>
          <p:spPr>
            <a:xfrm rot="1663200">
              <a:off x="8533440" y="-5161320"/>
              <a:ext cx="3157560" cy="9960120"/>
            </a:xfrm>
            <a:custGeom>
              <a:avLst/>
              <a:gdLst/>
              <a:ahLst/>
              <a:cxnLst/>
              <a:rect l="l" t="t" r="r" b="b"/>
              <a:pathLst>
                <a:path w="2353310" h="7422569">
                  <a:moveTo>
                    <a:pt x="784860" y="7355259"/>
                  </a:moveTo>
                  <a:cubicBezTo>
                    <a:pt x="905510" y="7395899"/>
                    <a:pt x="1042670" y="7422569"/>
                    <a:pt x="1177290" y="7422569"/>
                  </a:cubicBezTo>
                  <a:cubicBezTo>
                    <a:pt x="1311910" y="7422569"/>
                    <a:pt x="1441450" y="7399709"/>
                    <a:pt x="1560830" y="7359069"/>
                  </a:cubicBezTo>
                  <a:cubicBezTo>
                    <a:pt x="1563370" y="7357799"/>
                    <a:pt x="1565910" y="7357799"/>
                    <a:pt x="1568450" y="7356528"/>
                  </a:cubicBezTo>
                  <a:cubicBezTo>
                    <a:pt x="2016760" y="7193969"/>
                    <a:pt x="2346960" y="6764709"/>
                    <a:pt x="2353310" y="62490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244275"/>
                  </a:lnTo>
                  <a:cubicBezTo>
                    <a:pt x="6350" y="6767249"/>
                    <a:pt x="331470" y="7196509"/>
                    <a:pt x="784860" y="7355259"/>
                  </a:cubicBezTo>
                  <a:close/>
                </a:path>
              </a:pathLst>
            </a:custGeom>
            <a:solidFill>
              <a:srgbClr val="1D2FA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lv-LV" sz="1200"/>
            </a:p>
          </p:txBody>
        </p:sp>
      </p:grpSp>
      <p:grpSp>
        <p:nvGrpSpPr>
          <p:cNvPr id="57" name="Group 6"/>
          <p:cNvGrpSpPr/>
          <p:nvPr/>
        </p:nvGrpSpPr>
        <p:grpSpPr>
          <a:xfrm>
            <a:off x="9715440" y="-5061360"/>
            <a:ext cx="4951920" cy="6857280"/>
            <a:chOff x="14573160" y="-7592040"/>
            <a:chExt cx="7427880" cy="10285920"/>
          </a:xfrm>
        </p:grpSpPr>
        <p:sp>
          <p:nvSpPr>
            <p:cNvPr id="58" name="Freeform 7"/>
            <p:cNvSpPr/>
            <p:nvPr/>
          </p:nvSpPr>
          <p:spPr>
            <a:xfrm rot="1663200">
              <a:off x="16708320" y="-7428960"/>
              <a:ext cx="3157560" cy="9960120"/>
            </a:xfrm>
            <a:custGeom>
              <a:avLst/>
              <a:gdLst/>
              <a:ahLst/>
              <a:cxnLst/>
              <a:rect l="l" t="t" r="r" b="b"/>
              <a:pathLst>
                <a:path w="2353310" h="7422569">
                  <a:moveTo>
                    <a:pt x="784860" y="7355259"/>
                  </a:moveTo>
                  <a:cubicBezTo>
                    <a:pt x="905510" y="7395899"/>
                    <a:pt x="1042670" y="7422569"/>
                    <a:pt x="1177290" y="7422569"/>
                  </a:cubicBezTo>
                  <a:cubicBezTo>
                    <a:pt x="1311910" y="7422569"/>
                    <a:pt x="1441450" y="7399709"/>
                    <a:pt x="1560830" y="7359069"/>
                  </a:cubicBezTo>
                  <a:cubicBezTo>
                    <a:pt x="1563370" y="7357799"/>
                    <a:pt x="1565910" y="7357799"/>
                    <a:pt x="1568450" y="7356528"/>
                  </a:cubicBezTo>
                  <a:cubicBezTo>
                    <a:pt x="2016760" y="7193969"/>
                    <a:pt x="2346960" y="6764709"/>
                    <a:pt x="2353310" y="62490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244275"/>
                  </a:lnTo>
                  <a:cubicBezTo>
                    <a:pt x="6350" y="6767249"/>
                    <a:pt x="331470" y="7196509"/>
                    <a:pt x="784860" y="7355259"/>
                  </a:cubicBezTo>
                  <a:close/>
                </a:path>
              </a:pathLst>
            </a:custGeom>
            <a:solidFill>
              <a:srgbClr val="EFB92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lv-LV" sz="1200"/>
            </a:p>
          </p:txBody>
        </p:sp>
      </p:grpSp>
      <p:sp>
        <p:nvSpPr>
          <p:cNvPr id="59" name="Freeform 8"/>
          <p:cNvSpPr/>
          <p:nvPr/>
        </p:nvSpPr>
        <p:spPr>
          <a:xfrm>
            <a:off x="1135200" y="864960"/>
            <a:ext cx="1097520" cy="274080"/>
          </a:xfrm>
          <a:custGeom>
            <a:avLst/>
            <a:gdLst/>
            <a:ahLst/>
            <a:cxnLst/>
            <a:rect l="l" t="t" r="r" b="b"/>
            <a:pathLst>
              <a:path w="1646633" h="411658">
                <a:moveTo>
                  <a:pt x="0" y="0"/>
                </a:moveTo>
                <a:lnTo>
                  <a:pt x="1646633" y="0"/>
                </a:lnTo>
                <a:lnTo>
                  <a:pt x="1646633" y="411658"/>
                </a:lnTo>
                <a:lnTo>
                  <a:pt x="0" y="4116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lv-LV" sz="1200"/>
          </a:p>
        </p:txBody>
      </p:sp>
      <p:sp>
        <p:nvSpPr>
          <p:cNvPr id="60" name="AutoShape 9"/>
          <p:cNvSpPr/>
          <p:nvPr/>
        </p:nvSpPr>
        <p:spPr>
          <a:xfrm>
            <a:off x="6036000" y="3381600"/>
            <a:ext cx="240" cy="1579440"/>
          </a:xfrm>
          <a:prstGeom prst="line">
            <a:avLst/>
          </a:prstGeom>
          <a:ln w="47625" cap="rnd">
            <a:solidFill>
              <a:srgbClr val="EFB92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lv-LV" sz="1200"/>
          </a:p>
        </p:txBody>
      </p:sp>
      <p:grpSp>
        <p:nvGrpSpPr>
          <p:cNvPr id="61" name="Group 10"/>
          <p:cNvGrpSpPr/>
          <p:nvPr/>
        </p:nvGrpSpPr>
        <p:grpSpPr>
          <a:xfrm>
            <a:off x="5948400" y="3308400"/>
            <a:ext cx="175440" cy="175440"/>
            <a:chOff x="8922600" y="4962600"/>
            <a:chExt cx="263160" cy="263160"/>
          </a:xfrm>
        </p:grpSpPr>
        <p:sp>
          <p:nvSpPr>
            <p:cNvPr id="62" name="Freeform 11"/>
            <p:cNvSpPr/>
            <p:nvPr/>
          </p:nvSpPr>
          <p:spPr>
            <a:xfrm rot="5400000">
              <a:off x="8922600" y="4962600"/>
              <a:ext cx="263160" cy="26316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B92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lv-LV" sz="1200"/>
            </a:p>
          </p:txBody>
        </p:sp>
      </p:grpSp>
      <p:grpSp>
        <p:nvGrpSpPr>
          <p:cNvPr id="63" name="Group 12"/>
          <p:cNvGrpSpPr/>
          <p:nvPr/>
        </p:nvGrpSpPr>
        <p:grpSpPr>
          <a:xfrm>
            <a:off x="5948400" y="4075680"/>
            <a:ext cx="175440" cy="175440"/>
            <a:chOff x="8922600" y="6113520"/>
            <a:chExt cx="263160" cy="263160"/>
          </a:xfrm>
        </p:grpSpPr>
        <p:sp>
          <p:nvSpPr>
            <p:cNvPr id="64" name="Freeform 13"/>
            <p:cNvSpPr/>
            <p:nvPr/>
          </p:nvSpPr>
          <p:spPr>
            <a:xfrm rot="5400000">
              <a:off x="8922600" y="6113520"/>
              <a:ext cx="263160" cy="26316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B92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lv-LV" sz="1200"/>
            </a:p>
          </p:txBody>
        </p:sp>
      </p:grpSp>
      <p:grpSp>
        <p:nvGrpSpPr>
          <p:cNvPr id="65" name="Group 14"/>
          <p:cNvGrpSpPr/>
          <p:nvPr/>
        </p:nvGrpSpPr>
        <p:grpSpPr>
          <a:xfrm>
            <a:off x="5948400" y="4873440"/>
            <a:ext cx="175440" cy="175440"/>
            <a:chOff x="8922600" y="7310160"/>
            <a:chExt cx="263160" cy="263160"/>
          </a:xfrm>
        </p:grpSpPr>
        <p:sp>
          <p:nvSpPr>
            <p:cNvPr id="66" name="Freeform 15"/>
            <p:cNvSpPr/>
            <p:nvPr/>
          </p:nvSpPr>
          <p:spPr>
            <a:xfrm rot="5400000">
              <a:off x="8922600" y="7310160"/>
              <a:ext cx="263160" cy="26316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B92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lv-LV" sz="1200"/>
            </a:p>
          </p:txBody>
        </p:sp>
      </p:grpSp>
      <p:sp>
        <p:nvSpPr>
          <p:cNvPr id="67" name="Freeform 16"/>
          <p:cNvSpPr/>
          <p:nvPr/>
        </p:nvSpPr>
        <p:spPr>
          <a:xfrm>
            <a:off x="7853040" y="5897760"/>
            <a:ext cx="1097520" cy="274080"/>
          </a:xfrm>
          <a:custGeom>
            <a:avLst/>
            <a:gdLst/>
            <a:ahLst/>
            <a:cxnLst/>
            <a:rect l="l" t="t" r="r" b="b"/>
            <a:pathLst>
              <a:path w="1646633" h="411658">
                <a:moveTo>
                  <a:pt x="0" y="0"/>
                </a:moveTo>
                <a:lnTo>
                  <a:pt x="1646634" y="0"/>
                </a:lnTo>
                <a:lnTo>
                  <a:pt x="1646634" y="411658"/>
                </a:lnTo>
                <a:lnTo>
                  <a:pt x="0" y="4116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lv-LV" sz="1200"/>
          </a:p>
        </p:txBody>
      </p:sp>
      <p:sp>
        <p:nvSpPr>
          <p:cNvPr id="68" name="Freeform 17"/>
          <p:cNvSpPr/>
          <p:nvPr/>
        </p:nvSpPr>
        <p:spPr>
          <a:xfrm>
            <a:off x="7725360" y="2057280"/>
            <a:ext cx="4068240" cy="2288400"/>
          </a:xfrm>
          <a:custGeom>
            <a:avLst/>
            <a:gdLst/>
            <a:ahLst/>
            <a:cxnLst/>
            <a:rect l="l" t="t" r="r" b="b"/>
            <a:pathLst>
              <a:path w="6102753" h="3432799">
                <a:moveTo>
                  <a:pt x="0" y="0"/>
                </a:moveTo>
                <a:lnTo>
                  <a:pt x="6102753" y="0"/>
                </a:lnTo>
                <a:lnTo>
                  <a:pt x="6102753" y="3432798"/>
                </a:lnTo>
                <a:lnTo>
                  <a:pt x="0" y="34327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lv-LV" sz="1200"/>
          </a:p>
        </p:txBody>
      </p:sp>
      <p:sp>
        <p:nvSpPr>
          <p:cNvPr id="69" name="Freeform 18"/>
          <p:cNvSpPr/>
          <p:nvPr/>
        </p:nvSpPr>
        <p:spPr>
          <a:xfrm>
            <a:off x="2758560" y="4484160"/>
            <a:ext cx="3062400" cy="2042400"/>
          </a:xfrm>
          <a:custGeom>
            <a:avLst/>
            <a:gdLst/>
            <a:ahLst/>
            <a:cxnLst/>
            <a:rect l="l" t="t" r="r" b="b"/>
            <a:pathLst>
              <a:path w="4593850" h="3064098">
                <a:moveTo>
                  <a:pt x="0" y="0"/>
                </a:moveTo>
                <a:lnTo>
                  <a:pt x="4593850" y="0"/>
                </a:lnTo>
                <a:lnTo>
                  <a:pt x="4593850" y="3064098"/>
                </a:lnTo>
                <a:lnTo>
                  <a:pt x="0" y="30640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lv-LV" sz="1200"/>
          </a:p>
        </p:txBody>
      </p:sp>
      <p:sp>
        <p:nvSpPr>
          <p:cNvPr id="70" name="TextBox 19"/>
          <p:cNvSpPr/>
          <p:nvPr/>
        </p:nvSpPr>
        <p:spPr>
          <a:xfrm>
            <a:off x="1172400" y="1010640"/>
            <a:ext cx="5742480" cy="13359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4999"/>
              </a:lnSpc>
              <a:tabLst>
                <a:tab pos="0" algn="l"/>
              </a:tabLst>
            </a:pPr>
            <a:r>
              <a:rPr lang="en-US" sz="5740" spc="-116" dirty="0" err="1">
                <a:solidFill>
                  <a:srgbClr val="FFFFFF"/>
                </a:solidFill>
                <a:latin typeface="Nunito Bold Bold"/>
                <a:ea typeface="Nunito Bold Bold"/>
              </a:rPr>
              <a:t>Līdzdalības</a:t>
            </a:r>
            <a:r>
              <a:rPr lang="en-US" sz="5740" spc="-116" dirty="0">
                <a:solidFill>
                  <a:srgbClr val="FFFFFF"/>
                </a:solidFill>
                <a:latin typeface="Nunito Bold Bold"/>
                <a:ea typeface="Nunito Bold Bold"/>
              </a:rPr>
              <a:t> </a:t>
            </a:r>
            <a:r>
              <a:rPr lang="en-US" sz="5740" spc="-116" dirty="0" err="1">
                <a:solidFill>
                  <a:srgbClr val="FFFFFF"/>
                </a:solidFill>
                <a:latin typeface="Nunito Bold Bold"/>
                <a:ea typeface="Nunito Bold Bold"/>
              </a:rPr>
              <a:t>hakatons</a:t>
            </a:r>
            <a:endParaRPr lang="lv-LV" sz="5740" spc="-1" dirty="0">
              <a:latin typeface="Arial"/>
            </a:endParaRPr>
          </a:p>
        </p:txBody>
      </p:sp>
      <p:sp>
        <p:nvSpPr>
          <p:cNvPr id="71" name="TextBox 20"/>
          <p:cNvSpPr/>
          <p:nvPr/>
        </p:nvSpPr>
        <p:spPr>
          <a:xfrm>
            <a:off x="685920" y="2513040"/>
            <a:ext cx="2235600" cy="15451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2368"/>
              </a:lnSpc>
            </a:pPr>
            <a:r>
              <a:rPr lang="en-US" sz="2233" spc="-46">
                <a:solidFill>
                  <a:srgbClr val="FFFFFF"/>
                </a:solidFill>
                <a:latin typeface="Nunito Bold"/>
                <a:ea typeface="Nunito Bold"/>
              </a:rPr>
              <a:t>RĒZEKNES NOVADA, VIĻĀNU PILSĒTAS IEDZĪVOTĀJI</a:t>
            </a:r>
            <a:endParaRPr lang="lv-LV" sz="2233" spc="-1">
              <a:latin typeface="Arial"/>
            </a:endParaRPr>
          </a:p>
        </p:txBody>
      </p:sp>
      <p:sp>
        <p:nvSpPr>
          <p:cNvPr id="72" name="TextBox 21"/>
          <p:cNvSpPr/>
          <p:nvPr/>
        </p:nvSpPr>
        <p:spPr>
          <a:xfrm>
            <a:off x="12960" y="4540080"/>
            <a:ext cx="2745360" cy="5570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2154"/>
              </a:lnSpc>
            </a:pPr>
            <a:r>
              <a:rPr lang="en-US" sz="1700" spc="-35">
                <a:solidFill>
                  <a:srgbClr val="FFFFFF"/>
                </a:solidFill>
                <a:latin typeface="Nunito Bold"/>
                <a:ea typeface="Nunito Bold"/>
              </a:rPr>
              <a:t>Viļānu pilsētas iedzīvotāju  padomes priekšsēdētāja</a:t>
            </a:r>
            <a:endParaRPr lang="lv-LV" sz="1700" spc="-1">
              <a:latin typeface="Arial"/>
            </a:endParaRPr>
          </a:p>
        </p:txBody>
      </p:sp>
      <p:sp>
        <p:nvSpPr>
          <p:cNvPr id="73" name="TextBox 22"/>
          <p:cNvSpPr/>
          <p:nvPr/>
        </p:nvSpPr>
        <p:spPr>
          <a:xfrm>
            <a:off x="6518880" y="3227520"/>
            <a:ext cx="1701360" cy="444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1661"/>
              </a:lnSpc>
            </a:pPr>
            <a:r>
              <a:rPr lang="en-US" sz="1700" spc="-35" dirty="0">
                <a:solidFill>
                  <a:srgbClr val="FFFFFF"/>
                </a:solidFill>
                <a:latin typeface="Nunito Light"/>
                <a:ea typeface="Nunito Light"/>
              </a:rPr>
              <a:t>Marta </a:t>
            </a:r>
            <a:endParaRPr lang="lv-LV" sz="1700" spc="-1" dirty="0">
              <a:latin typeface="Arial"/>
            </a:endParaRPr>
          </a:p>
          <a:p>
            <a:pPr algn="just">
              <a:lnSpc>
                <a:spcPts val="1661"/>
              </a:lnSpc>
            </a:pPr>
            <a:r>
              <a:rPr lang="en-US" sz="1700" spc="-35" dirty="0" err="1">
                <a:solidFill>
                  <a:srgbClr val="FFFFFF"/>
                </a:solidFill>
                <a:latin typeface="Nunito Light"/>
                <a:ea typeface="Nunito Light"/>
              </a:rPr>
              <a:t>Vulāne</a:t>
            </a:r>
            <a:endParaRPr lang="lv-LV" sz="1700" spc="-1" dirty="0">
              <a:latin typeface="Arial"/>
            </a:endParaRPr>
          </a:p>
        </p:txBody>
      </p:sp>
      <p:sp>
        <p:nvSpPr>
          <p:cNvPr id="74" name="TextBox 23"/>
          <p:cNvSpPr/>
          <p:nvPr/>
        </p:nvSpPr>
        <p:spPr>
          <a:xfrm>
            <a:off x="6518880" y="4049520"/>
            <a:ext cx="1428480" cy="444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1661"/>
              </a:lnSpc>
            </a:pPr>
            <a:r>
              <a:rPr lang="en-US" sz="1700" spc="-35">
                <a:solidFill>
                  <a:srgbClr val="FFFFFF"/>
                </a:solidFill>
                <a:latin typeface="Nunito Light"/>
                <a:ea typeface="Nunito Light"/>
              </a:rPr>
              <a:t>Ksenija Jakušonoka</a:t>
            </a:r>
            <a:endParaRPr lang="lv-LV" sz="1700" spc="-1">
              <a:latin typeface="Arial"/>
            </a:endParaRPr>
          </a:p>
        </p:txBody>
      </p:sp>
      <p:sp>
        <p:nvSpPr>
          <p:cNvPr id="75" name="TextBox 24"/>
          <p:cNvSpPr/>
          <p:nvPr/>
        </p:nvSpPr>
        <p:spPr>
          <a:xfrm>
            <a:off x="6518880" y="4759680"/>
            <a:ext cx="1206240" cy="444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1661"/>
              </a:lnSpc>
            </a:pPr>
            <a:r>
              <a:rPr lang="en-US" sz="1700" spc="-35">
                <a:solidFill>
                  <a:srgbClr val="FFFFFF"/>
                </a:solidFill>
                <a:latin typeface="Nunito Light"/>
                <a:ea typeface="Nunito Light"/>
              </a:rPr>
              <a:t>Kristiāns Zaķēns</a:t>
            </a:r>
            <a:endParaRPr lang="lv-LV" sz="1700" spc="-1">
              <a:latin typeface="Arial"/>
            </a:endParaRPr>
          </a:p>
        </p:txBody>
      </p:sp>
      <p:sp>
        <p:nvSpPr>
          <p:cNvPr id="76" name="TextBox 25"/>
          <p:cNvSpPr/>
          <p:nvPr/>
        </p:nvSpPr>
        <p:spPr>
          <a:xfrm>
            <a:off x="3897360" y="2317920"/>
            <a:ext cx="3937680" cy="226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667"/>
              </a:lnSpc>
            </a:pPr>
            <a:r>
              <a:rPr lang="en-US" sz="1700" spc="-35">
                <a:solidFill>
                  <a:srgbClr val="FFFFFF"/>
                </a:solidFill>
                <a:latin typeface="Nunito Bold"/>
                <a:ea typeface="Nunito Bold"/>
              </a:rPr>
              <a:t>VIĻĀNU PILSĒTAS AKTĪVĀKIE JAUNIEŠI</a:t>
            </a:r>
            <a:endParaRPr lang="lv-LV" sz="1700" spc="-1">
              <a:latin typeface="Arial"/>
            </a:endParaRPr>
          </a:p>
        </p:txBody>
      </p:sp>
      <p:sp>
        <p:nvSpPr>
          <p:cNvPr id="77" name="TextBox 26"/>
          <p:cNvSpPr/>
          <p:nvPr/>
        </p:nvSpPr>
        <p:spPr>
          <a:xfrm>
            <a:off x="72000" y="5642640"/>
            <a:ext cx="2745360" cy="2941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1700" spc="-35">
                <a:solidFill>
                  <a:srgbClr val="FFFFFF"/>
                </a:solidFill>
                <a:latin typeface="Nunito Light"/>
                <a:ea typeface="Nunito Light"/>
              </a:rPr>
              <a:t>Vija Piziča</a:t>
            </a:r>
            <a:endParaRPr lang="lv-LV" sz="1700" spc="-1">
              <a:latin typeface="Arial"/>
            </a:endParaRPr>
          </a:p>
        </p:txBody>
      </p:sp>
      <p:grpSp>
        <p:nvGrpSpPr>
          <p:cNvPr id="78" name="Group 27"/>
          <p:cNvGrpSpPr/>
          <p:nvPr/>
        </p:nvGrpSpPr>
        <p:grpSpPr>
          <a:xfrm>
            <a:off x="-89760" y="6254400"/>
            <a:ext cx="3069840" cy="4309680"/>
            <a:chOff x="-134640" y="9381600"/>
            <a:chExt cx="4604760" cy="6464520"/>
          </a:xfrm>
        </p:grpSpPr>
        <p:sp>
          <p:nvSpPr>
            <p:cNvPr id="79" name="Freeform 28"/>
            <p:cNvSpPr/>
            <p:nvPr/>
          </p:nvSpPr>
          <p:spPr>
            <a:xfrm rot="12423600">
              <a:off x="1177200" y="9489960"/>
              <a:ext cx="1980360" cy="6247440"/>
            </a:xfrm>
            <a:custGeom>
              <a:avLst/>
              <a:gdLst/>
              <a:ahLst/>
              <a:cxnLst/>
              <a:rect l="l" t="t" r="r" b="b"/>
              <a:pathLst>
                <a:path w="2353310" h="7422569">
                  <a:moveTo>
                    <a:pt x="784860" y="7355259"/>
                  </a:moveTo>
                  <a:cubicBezTo>
                    <a:pt x="905510" y="7395899"/>
                    <a:pt x="1042670" y="7422569"/>
                    <a:pt x="1177290" y="7422569"/>
                  </a:cubicBezTo>
                  <a:cubicBezTo>
                    <a:pt x="1311910" y="7422569"/>
                    <a:pt x="1441450" y="7399709"/>
                    <a:pt x="1560830" y="7359069"/>
                  </a:cubicBezTo>
                  <a:cubicBezTo>
                    <a:pt x="1563370" y="7357799"/>
                    <a:pt x="1565910" y="7357799"/>
                    <a:pt x="1568450" y="7356528"/>
                  </a:cubicBezTo>
                  <a:cubicBezTo>
                    <a:pt x="2016760" y="7193969"/>
                    <a:pt x="2346960" y="6764709"/>
                    <a:pt x="2353310" y="62490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244275"/>
                  </a:lnTo>
                  <a:cubicBezTo>
                    <a:pt x="6350" y="6767249"/>
                    <a:pt x="331470" y="7196509"/>
                    <a:pt x="784860" y="7355259"/>
                  </a:cubicBezTo>
                  <a:close/>
                </a:path>
              </a:pathLst>
            </a:custGeom>
            <a:solidFill>
              <a:srgbClr val="EFB92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lv-LV" sz="1200"/>
            </a:p>
          </p:txBody>
        </p:sp>
      </p:grpSp>
      <p:sp>
        <p:nvSpPr>
          <p:cNvPr id="80" name="TextBox 29"/>
          <p:cNvSpPr/>
          <p:nvPr/>
        </p:nvSpPr>
        <p:spPr>
          <a:xfrm>
            <a:off x="1379520" y="3107280"/>
            <a:ext cx="5742480" cy="4176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3402"/>
              </a:lnSpc>
            </a:pPr>
            <a:r>
              <a:rPr lang="en-US" sz="2433" spc="-48">
                <a:solidFill>
                  <a:srgbClr val="EFB92D"/>
                </a:solidFill>
                <a:latin typeface="Nunito Bold Bold"/>
                <a:ea typeface="Nunito Bold Bold"/>
              </a:rPr>
              <a:t>KRIKSEMAR</a:t>
            </a:r>
            <a:endParaRPr lang="lv-LV" sz="2433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wrapped presents with tags&#10;&#10;Description automatically generated">
            <a:extLst>
              <a:ext uri="{FF2B5EF4-FFF2-40B4-BE49-F238E27FC236}">
                <a16:creationId xmlns:a16="http://schemas.microsoft.com/office/drawing/2014/main" id="{65F13439-AC5A-D43D-8CFA-C84E2C32E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r="5786" b="2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sitting in chairs outside&#10;&#10;Description automatically generated">
            <a:extLst>
              <a:ext uri="{FF2B5EF4-FFF2-40B4-BE49-F238E27FC236}">
                <a16:creationId xmlns:a16="http://schemas.microsoft.com/office/drawing/2014/main" id="{3540C47A-AB3B-001C-B356-EBA674D15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r="1" b="1423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EECF8-1EBC-F2FB-8987-B5A68E032843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>
              <a:lnSpc>
                <a:spcPct val="90000"/>
              </a:lnSpc>
            </a:pPr>
            <a:r>
              <a:rPr lang="en-US" sz="2000" b="1" dirty="0" err="1">
                <a:effectLst/>
              </a:rPr>
              <a:t>Ielu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svētki</a:t>
            </a:r>
            <a:endParaRPr lang="en-US" sz="2000" b="1" dirty="0">
              <a:effectLst/>
            </a:endParaRPr>
          </a:p>
          <a:p>
            <a:pPr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 err="1">
                <a:effectLst/>
              </a:rPr>
              <a:t>Saliedēšanās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starp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paaudzēm</a:t>
            </a:r>
            <a:endParaRPr lang="en-US" sz="1300" dirty="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 err="1">
                <a:effectLst/>
              </a:rPr>
              <a:t>Cilvēku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ar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ilgstošām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veselības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problēmām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iesaiste</a:t>
            </a:r>
            <a:endParaRPr lang="en-US" sz="1300" dirty="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 err="1">
                <a:effectLst/>
              </a:rPr>
              <a:t>Latviešu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valodas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lietošanas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veicināšana</a:t>
            </a:r>
            <a:endParaRPr lang="en-US" sz="130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 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Iesaistīti</a:t>
            </a:r>
            <a:r>
              <a:rPr lang="en-US" sz="1300" dirty="0">
                <a:effectLst/>
              </a:rPr>
              <a:t> ~ 34 Lauku </a:t>
            </a:r>
            <a:r>
              <a:rPr lang="en-US" sz="1300" dirty="0" err="1">
                <a:effectLst/>
              </a:rPr>
              <a:t>ielas</a:t>
            </a:r>
            <a:r>
              <a:rPr lang="en-US" sz="1300" dirty="0">
                <a:effectLst/>
              </a:rPr>
              <a:t> un </a:t>
            </a:r>
            <a:r>
              <a:rPr lang="en-US" sz="1300" dirty="0" err="1">
                <a:effectLst/>
              </a:rPr>
              <a:t>apkārtējo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ielu</a:t>
            </a:r>
            <a:r>
              <a:rPr lang="en-US" sz="1300" dirty="0">
                <a:effectLst/>
              </a:rPr>
              <a:t>         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           </a:t>
            </a:r>
            <a:r>
              <a:rPr lang="en-US" sz="1300" dirty="0" err="1">
                <a:effectLst/>
              </a:rPr>
              <a:t>iedzīvotāji</a:t>
            </a:r>
            <a:endParaRPr lang="en-US" sz="1300" dirty="0"/>
          </a:p>
        </p:txBody>
      </p:sp>
      <p:pic>
        <p:nvPicPr>
          <p:cNvPr id="12" name="Picture 11" descr="A group of people running on grass&#10;&#10;Description automatically generated">
            <a:extLst>
              <a:ext uri="{FF2B5EF4-FFF2-40B4-BE49-F238E27FC236}">
                <a16:creationId xmlns:a16="http://schemas.microsoft.com/office/drawing/2014/main" id="{61CC29FC-5431-A333-E954-91819960E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" r="1" b="22059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F3AA6EF-8985-6C6D-32C7-FE4A64CF4C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7" r="1" b="8867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1BE4-5D1F-74D2-7B67-E12BED29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99982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latin typeface="+mj-lt"/>
                <a:ea typeface="+mj-ea"/>
                <a:cs typeface="+mj-cs"/>
              </a:rPr>
              <a:t>Paldies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mīļie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viļānieši</a:t>
            </a:r>
            <a:r>
              <a:rPr lang="en-US" sz="3200" dirty="0"/>
              <a:t>! </a:t>
            </a:r>
            <a:r>
              <a:rPr lang="en-US" sz="3200" dirty="0" err="1"/>
              <a:t>Jūs</a:t>
            </a:r>
            <a:r>
              <a:rPr lang="en-US" sz="3200" dirty="0"/>
              <a:t> </a:t>
            </a:r>
            <a:r>
              <a:rPr lang="en-US" sz="3200" dirty="0" err="1"/>
              <a:t>esat</a:t>
            </a:r>
            <a:r>
              <a:rPr lang="en-US" sz="3200" dirty="0"/>
              <a:t> </a:t>
            </a:r>
            <a:r>
              <a:rPr lang="en-US" sz="3200" dirty="0" err="1"/>
              <a:t>mūsu</a:t>
            </a:r>
            <a:r>
              <a:rPr lang="en-US" sz="3200" dirty="0"/>
              <a:t> </a:t>
            </a:r>
            <a:r>
              <a:rPr lang="en-US" sz="3200" dirty="0" err="1"/>
              <a:t>lepnums</a:t>
            </a:r>
            <a:r>
              <a:rPr lang="en-US" sz="3200" dirty="0"/>
              <a:t>!</a:t>
            </a:r>
            <a:endParaRPr lang="en-US" sz="32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85113E2-8106-0C1E-9584-F93C657CA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399983" cy="3447832"/>
          </a:xfrm>
        </p:spPr>
        <p:txBody>
          <a:bodyPr anchor="t">
            <a:normAutofit/>
          </a:bodyPr>
          <a:lstStyle/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BD3AA3-A3BD-74CB-304A-AF8655315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5" r="19354"/>
          <a:stretch/>
        </p:blipFill>
        <p:spPr>
          <a:xfrm>
            <a:off x="6096001" y="-15448"/>
            <a:ext cx="3001575" cy="3447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C15B7-F8BE-FCB9-59AB-E6FCE47420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70" r="42908" b="-2"/>
          <a:stretch/>
        </p:blipFill>
        <p:spPr>
          <a:xfrm>
            <a:off x="9072654" y="-15448"/>
            <a:ext cx="2999892" cy="344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3D8A3-DB6C-3F68-8E70-526740E8F4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127" b="-6"/>
          <a:stretch/>
        </p:blipFill>
        <p:spPr>
          <a:xfrm>
            <a:off x="6096000" y="3429001"/>
            <a:ext cx="3001575" cy="3428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0EED65-63AA-CC1E-00C4-9374DCCA34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4" r="15236" b="3"/>
          <a:stretch/>
        </p:blipFill>
        <p:spPr>
          <a:xfrm>
            <a:off x="9073341" y="3429000"/>
            <a:ext cx="3001576" cy="3429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D4A50DE-FA8B-E462-0A25-1485F0471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38042B-E057-0EBF-33B3-F11EC571A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786B6C-268E-0B05-1F09-4C3577A12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082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cleaning the yard&#10;&#10;AI-generated content may be incorrect.">
            <a:extLst>
              <a:ext uri="{FF2B5EF4-FFF2-40B4-BE49-F238E27FC236}">
                <a16:creationId xmlns:a16="http://schemas.microsoft.com/office/drawing/2014/main" id="{765BEAB9-AC52-8C37-1E8C-704B8FDF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4" r="4" b="12978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710BF9B-E28A-1A78-A6F2-47470857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r="4452" b="2"/>
          <a:stretch/>
        </p:blipFill>
        <p:spPr bwMode="auto">
          <a:xfrm>
            <a:off x="643467" y="2957665"/>
            <a:ext cx="4010830" cy="33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otoattēlā varētu būt peonija un teksts">
            <a:extLst>
              <a:ext uri="{FF2B5EF4-FFF2-40B4-BE49-F238E27FC236}">
                <a16:creationId xmlns:a16="http://schemas.microsoft.com/office/drawing/2014/main" id="{7F419B9D-4340-1CB9-EC1B-DFC0B67C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r="-2" b="11308"/>
          <a:stretch/>
        </p:blipFill>
        <p:spPr bwMode="auto">
          <a:xfrm>
            <a:off x="4846823" y="557189"/>
            <a:ext cx="6701710" cy="57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5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A4D73-92ED-4F0C-CDC2-E7767789C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684" y="170412"/>
            <a:ext cx="10178934" cy="1328730"/>
          </a:xfrm>
        </p:spPr>
        <p:txBody>
          <a:bodyPr>
            <a:normAutofit/>
          </a:bodyPr>
          <a:lstStyle/>
          <a:p>
            <a:r>
              <a:rPr lang="en-US" sz="5200"/>
              <a:t>Vērtējam konkursus</a:t>
            </a:r>
            <a:endParaRPr lang="lv-LV" sz="5200"/>
          </a:p>
        </p:txBody>
      </p:sp>
      <p:pic>
        <p:nvPicPr>
          <p:cNvPr id="4100" name="Picture 4" descr="Fotoattēlā varētu būt teksts">
            <a:extLst>
              <a:ext uri="{FF2B5EF4-FFF2-40B4-BE49-F238E27FC236}">
                <a16:creationId xmlns:a16="http://schemas.microsoft.com/office/drawing/2014/main" id="{FDA4F579-FBB8-D284-607B-44F86770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 r="-2" b="2632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otoattēlā varētu būt teksts">
            <a:extLst>
              <a:ext uri="{FF2B5EF4-FFF2-40B4-BE49-F238E27FC236}">
                <a16:creationId xmlns:a16="http://schemas.microsoft.com/office/drawing/2014/main" id="{9319D93F-3876-EFD2-F4EB-EF5375F4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r="-2" b="-2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DE214A2-6B09-B988-79DC-9DD46053C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606" y="7093127"/>
            <a:ext cx="3863280" cy="694320"/>
          </a:xfrm>
        </p:spPr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866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CC5C5-20C9-0DFF-1D10-7E4A69F8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43" y="456345"/>
            <a:ext cx="3179929" cy="35560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Viļānieši - par stipru Latviju!</a:t>
            </a:r>
            <a:endParaRPr lang="lv-LV" sz="400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erson in a suit standing next to a table with food&#10;&#10;AI-generated content may be incorrect.">
            <a:extLst>
              <a:ext uri="{FF2B5EF4-FFF2-40B4-BE49-F238E27FC236}">
                <a16:creationId xmlns:a16="http://schemas.microsoft.com/office/drawing/2014/main" id="{9377222B-146E-12E5-451F-150B28A1D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8" b="59588"/>
          <a:stretch/>
        </p:blipFill>
        <p:spPr>
          <a:xfrm>
            <a:off x="4973805" y="1129480"/>
            <a:ext cx="2998699" cy="1172451"/>
          </a:xfrm>
          <a:prstGeom prst="rect">
            <a:avLst/>
          </a:prstGeom>
        </p:spPr>
      </p:pic>
      <p:pic>
        <p:nvPicPr>
          <p:cNvPr id="9" name="Picture 8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31A64D37-E623-831E-DFF2-5A94A7043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" b="41851"/>
          <a:stretch/>
        </p:blipFill>
        <p:spPr>
          <a:xfrm>
            <a:off x="8286430" y="1129808"/>
            <a:ext cx="2998699" cy="1172123"/>
          </a:xfrm>
          <a:prstGeom prst="rect">
            <a:avLst/>
          </a:prstGeom>
        </p:spPr>
      </p:pic>
      <p:pic>
        <p:nvPicPr>
          <p:cNvPr id="7" name="Picture 6" descr="A person serving food at a table&#10;&#10;AI-generated content may be incorrect.">
            <a:extLst>
              <a:ext uri="{FF2B5EF4-FFF2-40B4-BE49-F238E27FC236}">
                <a16:creationId xmlns:a16="http://schemas.microsoft.com/office/drawing/2014/main" id="{FCA92EBF-8BCE-1CEF-D892-1D0D75D3C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3" b="19333"/>
          <a:stretch/>
        </p:blipFill>
        <p:spPr>
          <a:xfrm>
            <a:off x="4973805" y="2624071"/>
            <a:ext cx="2998699" cy="1172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C14677-00AF-CBBC-9A36-BED8DF644F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30" r="2292" b="4"/>
          <a:stretch/>
        </p:blipFill>
        <p:spPr>
          <a:xfrm>
            <a:off x="8286430" y="2624071"/>
            <a:ext cx="2998699" cy="117243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CCCA424-F30C-37BA-3A3D-7E318E9CC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052" y="4665824"/>
            <a:ext cx="6483958" cy="1694032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20995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8" name="Rectangle 514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otoattēlā varētu būt Ziemassvētku eglīte un teksts">
            <a:extLst>
              <a:ext uri="{FF2B5EF4-FFF2-40B4-BE49-F238E27FC236}">
                <a16:creationId xmlns:a16="http://schemas.microsoft.com/office/drawing/2014/main" id="{A74BFCE6-2475-8AC6-0DBC-4D3ACA80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90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0" name="Rectangle 514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FE534-115F-7071-7E4E-268FD951C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/>
              <a:t>Labdarības koncerts cilvēkiem ar īpašām vajadzībām un vientuļajiem senioriem</a:t>
            </a:r>
            <a:endParaRPr lang="lv-LV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4B27C-85A8-360E-0E17-507BB2025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923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C8029E-E679-5CC4-DE1F-B1AA37452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871147"/>
            <a:ext cx="10477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extBox 2">
            <a:extLst>
              <a:ext uri="{FF2B5EF4-FFF2-40B4-BE49-F238E27FC236}">
                <a16:creationId xmlns:a16="http://schemas.microsoft.com/office/drawing/2014/main" id="{EE492C1E-6270-36B4-0FE0-8D3464703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6691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0207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ārskaitījums">
            <a:extLst>
              <a:ext uri="{FF2B5EF4-FFF2-40B4-BE49-F238E27FC236}">
                <a16:creationId xmlns:a16="http://schemas.microsoft.com/office/drawing/2014/main" id="{5AC07BC5-F1B5-9847-DAC5-FF78F8D7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2C2BF-BA46-E1C9-AC03-688DBCF1CE07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Mums </a:t>
            </a:r>
            <a:r>
              <a:rPr lang="en-US" sz="2000" dirty="0" err="1">
                <a:effectLst/>
              </a:rPr>
              <a:t>katram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amats</a:t>
            </a:r>
            <a:r>
              <a:rPr lang="en-US" sz="2000" dirty="0" err="1"/>
              <a:t>-pilsonis</a:t>
            </a:r>
            <a:endParaRPr lang="en-US" sz="20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</a:t>
            </a:r>
            <a:r>
              <a:rPr lang="en-US" sz="2000" dirty="0">
                <a:effectLst/>
              </a:rPr>
              <a:t>Egils </a:t>
            </a:r>
            <a:r>
              <a:rPr lang="en-US" sz="2000" dirty="0" err="1">
                <a:effectLst/>
              </a:rPr>
              <a:t>Levits</a:t>
            </a:r>
            <a:endParaRPr lang="en-US" sz="20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943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ert sand dune wave pattern">
            <a:extLst>
              <a:ext uri="{FF2B5EF4-FFF2-40B4-BE49-F238E27FC236}">
                <a16:creationId xmlns:a16="http://schemas.microsoft.com/office/drawing/2014/main" id="{CB5AF023-6BCA-E89B-E927-7CE0F3884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9" r="9091" b="21693"/>
          <a:stretch/>
        </p:blipFill>
        <p:spPr>
          <a:xfrm>
            <a:off x="20" y="-130619"/>
            <a:ext cx="12191980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" name="TextBox 2">
            <a:extLst>
              <a:ext uri="{FF2B5EF4-FFF2-40B4-BE49-F238E27FC236}">
                <a16:creationId xmlns:a16="http://schemas.microsoft.com/office/drawing/2014/main" id="{BFAD167B-A8D5-F700-4D6C-B7AF77329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11374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39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7CE83-5910-FE56-BC66-D3E9A7922207}"/>
              </a:ext>
            </a:extLst>
          </p:cNvPr>
          <p:cNvSpPr txBox="1"/>
          <p:nvPr/>
        </p:nvSpPr>
        <p:spPr>
          <a:xfrm>
            <a:off x="761802" y="478971"/>
            <a:ext cx="4810861" cy="6077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effectLst/>
              </a:rPr>
              <a:t>Viļānu pilsētas iedzīvotāju padomes  darbība skaitļos. 2024.gads </a:t>
            </a:r>
          </a:p>
          <a:p>
            <a:pPr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Notikušas 1</a:t>
            </a:r>
            <a:r>
              <a:rPr lang="en-US" sz="1400"/>
              <a:t>1</a:t>
            </a:r>
            <a:r>
              <a:rPr lang="en-US" sz="1400">
                <a:effectLst/>
              </a:rPr>
              <a:t> </a:t>
            </a:r>
            <a:r>
              <a:rPr lang="en-US" sz="1400" b="1">
                <a:effectLst/>
              </a:rPr>
              <a:t>sēdes</a:t>
            </a:r>
            <a:r>
              <a:rPr lang="en-US" sz="1400">
                <a:effectLst/>
              </a:rPr>
              <a:t>  - 35h</a:t>
            </a:r>
          </a:p>
          <a:p>
            <a:pPr marL="1143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Sarunas</a:t>
            </a:r>
            <a:r>
              <a:rPr lang="en-US" sz="1400"/>
              <a:t> ar </a:t>
            </a:r>
            <a:r>
              <a:rPr lang="en-US" sz="1400">
                <a:effectLst/>
              </a:rPr>
              <a:t>viļāniešiem</a:t>
            </a:r>
            <a:r>
              <a:rPr lang="en-US" sz="1400"/>
              <a:t> ~</a:t>
            </a:r>
            <a:r>
              <a:rPr lang="en-US" sz="1400">
                <a:effectLst/>
              </a:rPr>
              <a:t> </a:t>
            </a:r>
            <a:r>
              <a:rPr lang="en-US" sz="1400"/>
              <a:t>336</a:t>
            </a:r>
            <a:r>
              <a:rPr lang="en-US" sz="1400">
                <a:effectLst/>
              </a:rPr>
              <a:t> h</a:t>
            </a:r>
          </a:p>
          <a:p>
            <a:pPr marL="1143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effectLst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Dalība</a:t>
            </a:r>
            <a:r>
              <a:rPr lang="en-US" sz="1400"/>
              <a:t> Iedzīvotāju padomju darba pilnveidošanai  veltītajā</a:t>
            </a:r>
            <a:r>
              <a:rPr lang="en-US" sz="1400" b="1"/>
              <a:t> domnīcā </a:t>
            </a:r>
            <a:r>
              <a:rPr lang="en-US" sz="1400"/>
              <a:t>“Kolnasātā”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/>
              <a:t>Dalība Saeimā notikušajā </a:t>
            </a:r>
            <a:r>
              <a:rPr lang="en-US" sz="1400" b="1"/>
              <a:t>forumā-Iedzīvotāju padomes- kopienu balss un palīgs pašvaldību izaugsmei”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Pārliecināti </a:t>
            </a:r>
            <a:r>
              <a:rPr lang="en-US" sz="1400"/>
              <a:t>lēmuma pieņēmēji (LM) par nepieciešamību saglabāt  nodarbinātības valsts aģentūras Viļānu filiāli 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/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effectLst/>
              </a:rPr>
              <a:t>Sagatavoti</a:t>
            </a:r>
            <a:r>
              <a:rPr lang="en-US" sz="1400">
                <a:effectLst/>
              </a:rPr>
              <a:t> </a:t>
            </a:r>
            <a:r>
              <a:rPr lang="en-US" sz="1400"/>
              <a:t>7</a:t>
            </a:r>
            <a:r>
              <a:rPr lang="en-US" sz="1400">
                <a:effectLst/>
              </a:rPr>
              <a:t> </a:t>
            </a:r>
            <a:r>
              <a:rPr lang="en-US" sz="1400" b="1">
                <a:effectLst/>
              </a:rPr>
              <a:t>priekšlikumi</a:t>
            </a:r>
            <a:r>
              <a:rPr lang="en-US" sz="1400">
                <a:effectLst/>
              </a:rPr>
              <a:t> viļāniešu apbalvošanai:  6 priekšlikumi atbalstīti</a:t>
            </a:r>
            <a:endParaRPr lang="en-US" sz="1400"/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/>
              <a:t>Inicēti</a:t>
            </a:r>
            <a:r>
              <a:rPr lang="en-US" sz="1400"/>
              <a:t> 8 projekti viļāniešu iesaistes veicināšanai un kopējā labuma vairošanai</a:t>
            </a:r>
            <a:endParaRPr lang="en-US" sz="140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 Konkursu  pieteikumu “Uzmirdzi Viļānu apvienībā” un  “Mans jaukais kaimiņš”  </a:t>
            </a:r>
            <a:r>
              <a:rPr lang="en-US" sz="1400" b="1">
                <a:effectLst/>
              </a:rPr>
              <a:t>vērtēšana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marL="34290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Sabiedriskajam darbam veltītas   9</a:t>
            </a:r>
            <a:r>
              <a:rPr lang="en-US" sz="1400"/>
              <a:t>96 h.  </a:t>
            </a:r>
          </a:p>
          <a:p>
            <a:pPr marL="34290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i="1"/>
              <a:t>pro bono </a:t>
            </a:r>
            <a:r>
              <a:rPr lang="en-US" sz="1400" b="1"/>
              <a:t>40 650  EUR  jeb 55   minimālās algas </a:t>
            </a:r>
            <a:endParaRPr lang="en-US" sz="1400" b="1" dirty="0">
              <a:effectLst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alogue wall clock">
            <a:extLst>
              <a:ext uri="{FF2B5EF4-FFF2-40B4-BE49-F238E27FC236}">
                <a16:creationId xmlns:a16="http://schemas.microsoft.com/office/drawing/2014/main" id="{426F30D6-9BAF-F8A1-99FB-A6AEDB428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7" b="11036"/>
          <a:stretch/>
        </p:blipFill>
        <p:spPr>
          <a:xfrm>
            <a:off x="6096000" y="1928748"/>
            <a:ext cx="5334197" cy="30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0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BC8029E-E679-5CC4-DE1F-B1AA37452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871147"/>
            <a:ext cx="10477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TextBox 2">
            <a:extLst>
              <a:ext uri="{FF2B5EF4-FFF2-40B4-BE49-F238E27FC236}">
                <a16:creationId xmlns:a16="http://schemas.microsoft.com/office/drawing/2014/main" id="{93BF907B-3E3A-6258-C213-A65807219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225239"/>
              </p:ext>
            </p:extLst>
          </p:nvPr>
        </p:nvGraphicFramePr>
        <p:xfrm>
          <a:off x="1524003" y="1999615"/>
          <a:ext cx="9144000" cy="2764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355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E8FB-982D-EC86-B53B-BC9648F2C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702341"/>
            <a:ext cx="7061616" cy="804161"/>
          </a:xfrm>
        </p:spPr>
        <p:txBody>
          <a:bodyPr anchor="ctr">
            <a:normAutofit/>
          </a:bodyPr>
          <a:lstStyle/>
          <a:p>
            <a:pPr algn="l"/>
            <a:r>
              <a:rPr lang="en-US" sz="2500"/>
              <a:t>Lielā talka Lakstīgalu salā. Kopjam un stādam sniegpulksteņus</a:t>
            </a:r>
            <a:endParaRPr lang="lv-LV" sz="25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D7D73-D6F8-51B2-217D-509BBA7CC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9816" y="5702341"/>
            <a:ext cx="3453983" cy="804160"/>
          </a:xfrm>
        </p:spPr>
        <p:txBody>
          <a:bodyPr anchor="ctr">
            <a:normAutofit/>
          </a:bodyPr>
          <a:lstStyle/>
          <a:p>
            <a:pPr algn="r"/>
            <a:endParaRPr lang="lv-LV" sz="1800"/>
          </a:p>
        </p:txBody>
      </p:sp>
      <p:pic>
        <p:nvPicPr>
          <p:cNvPr id="3076" name="Picture 4" descr="Fotoattēla apraksts nav pieejams.">
            <a:extLst>
              <a:ext uri="{FF2B5EF4-FFF2-40B4-BE49-F238E27FC236}">
                <a16:creationId xmlns:a16="http://schemas.microsoft.com/office/drawing/2014/main" id="{267120DD-6AF4-FEA5-B4F2-F326CC21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" r="2" b="13570"/>
          <a:stretch/>
        </p:blipFill>
        <p:spPr bwMode="auto">
          <a:xfrm>
            <a:off x="-4" y="10"/>
            <a:ext cx="8328610" cy="52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toattēla apraksts nav pieejams.">
            <a:extLst>
              <a:ext uri="{FF2B5EF4-FFF2-40B4-BE49-F238E27FC236}">
                <a16:creationId xmlns:a16="http://schemas.microsoft.com/office/drawing/2014/main" id="{7CA62969-7483-4FD4-604D-1041A791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8408"/>
          <a:stretch/>
        </p:blipFill>
        <p:spPr bwMode="auto">
          <a:xfrm>
            <a:off x="8328610" y="1"/>
            <a:ext cx="3863392" cy="26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5321F-681D-F758-DF20-0F9D33247C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813" r="-5" b="8147"/>
          <a:stretch/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3142" name="Group 3141">
            <a:extLst>
              <a:ext uri="{FF2B5EF4-FFF2-40B4-BE49-F238E27FC236}">
                <a16:creationId xmlns:a16="http://schemas.microsoft.com/office/drawing/2014/main" id="{AA47CC56-1188-533D-88C5-F705AFAA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3143" name="Rectangle 3142">
              <a:extLst>
                <a:ext uri="{FF2B5EF4-FFF2-40B4-BE49-F238E27FC236}">
                  <a16:creationId xmlns:a16="http://schemas.microsoft.com/office/drawing/2014/main" id="{5EEFA798-8C89-9948-4282-92855291A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4" name="Rectangle 3143">
              <a:extLst>
                <a:ext uri="{FF2B5EF4-FFF2-40B4-BE49-F238E27FC236}">
                  <a16:creationId xmlns:a16="http://schemas.microsoft.com/office/drawing/2014/main" id="{B4009D10-42BE-E080-5E98-DA638B250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22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ainting&#10;&#10;AI-generated content may be incorrect.">
            <a:extLst>
              <a:ext uri="{FF2B5EF4-FFF2-40B4-BE49-F238E27FC236}">
                <a16:creationId xmlns:a16="http://schemas.microsoft.com/office/drawing/2014/main" id="{F99E98E0-0F55-15C3-7BD3-E2BA9B822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14726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Picture 6" descr="Fotoattēla apraksts nav pieejams.">
            <a:extLst>
              <a:ext uri="{FF2B5EF4-FFF2-40B4-BE49-F238E27FC236}">
                <a16:creationId xmlns:a16="http://schemas.microsoft.com/office/drawing/2014/main" id="{79EADA1D-BFDC-D51B-733A-1A6963E0F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4" b="1"/>
          <a:stretch/>
        </p:blipFill>
        <p:spPr bwMode="auto"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D2D7F-BF58-E2AF-0B1E-E13EEA98D514}"/>
              </a:ext>
            </a:extLst>
          </p:cNvPr>
          <p:cNvSpPr txBox="1"/>
          <p:nvPr/>
        </p:nvSpPr>
        <p:spPr>
          <a:xfrm>
            <a:off x="4654294" y="4562856"/>
            <a:ext cx="690372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Viļāniešiem tika radīta iespēja iepazīties ar māksliniekiem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Veicināta sadarbība ar baznīcu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Viļānu pilsētas rīcībā ir 28 mākslas darbi, kuros atspoguļoti Viļāni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>
                <a:effectLst/>
              </a:rPr>
              <a:t>Iesaistīti  ~ 55 viļānieši un pilsētas viesi</a:t>
            </a:r>
          </a:p>
        </p:txBody>
      </p:sp>
    </p:spTree>
    <p:extLst>
      <p:ext uri="{BB962C8B-B14F-4D97-AF65-F5344CB8AC3E}">
        <p14:creationId xmlns:p14="http://schemas.microsoft.com/office/powerpoint/2010/main" val="1715315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toattēlā varētu būt 7 cilvēki un cilvēki mācību procesā">
            <a:extLst>
              <a:ext uri="{FF2B5EF4-FFF2-40B4-BE49-F238E27FC236}">
                <a16:creationId xmlns:a16="http://schemas.microsoft.com/office/drawing/2014/main" id="{C5306A3D-612E-68A7-55BE-A43EE692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Rectangle 205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CB39B-BE63-91DB-6856-C7CB269BE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Domnīca Kolnasātā</a:t>
            </a:r>
            <a:endParaRPr lang="lv-LV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2F550-C898-E29D-9169-08B30AC2F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Iedzīvotāju</a:t>
            </a:r>
            <a:r>
              <a:rPr lang="en-US" dirty="0">
                <a:solidFill>
                  <a:srgbClr val="FFFFFF"/>
                </a:solidFill>
              </a:rPr>
              <a:t> padomes Rēzeknes </a:t>
            </a:r>
            <a:r>
              <a:rPr lang="en-US" dirty="0" err="1">
                <a:solidFill>
                  <a:srgbClr val="FFFFFF"/>
                </a:solidFill>
              </a:rPr>
              <a:t>novadā</a:t>
            </a:r>
            <a:endParaRPr lang="lv-LV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A6DCC-7EA4-22EA-D396-CEDC9721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Viļānu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pilsētas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iedzīvotāju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padomes, ”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Zaļās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brīvības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un  Rīgas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Tehniskās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universitātes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pētnieku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organizēta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tikšanās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A886AD-04B8-8C3E-89BC-850762C34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567" y="1966293"/>
            <a:ext cx="8360865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4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5C7AE-43E6-DEEF-21C6-94F69770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44620"/>
            <a:ext cx="12202176" cy="1519355"/>
            <a:chOff x="-10176" y="5338644"/>
            <a:chExt cx="12202176" cy="15193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E591D3-C82D-EFF2-C1B9-715BFB67E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B61A17-DD52-DE54-2FDF-45CAF92D0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226086" y="2885969"/>
              <a:ext cx="1507122" cy="6424706"/>
            </a:xfrm>
            <a:prstGeom prst="rect">
              <a:avLst/>
            </a:prstGeom>
            <a:gradFill>
              <a:gsLst>
                <a:gs pos="98739">
                  <a:schemeClr val="accent5">
                    <a:alpha val="70000"/>
                  </a:schemeClr>
                </a:gs>
                <a:gs pos="4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DC8DB2-298F-EDD7-9BCE-78101BCD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9061A4-6DFF-BD2A-26D6-1BB20024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Forums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Saeimā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Iedzīvotāju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padomes-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kopienu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balss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palīgs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Pašvaldību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izaugsmei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“</a:t>
            </a:r>
          </a:p>
        </p:txBody>
      </p:sp>
      <p:pic>
        <p:nvPicPr>
          <p:cNvPr id="5" name="Picture 2" descr="Fotoattēlā varētu būt 3 cilvēki un teksts">
            <a:extLst>
              <a:ext uri="{FF2B5EF4-FFF2-40B4-BE49-F238E27FC236}">
                <a16:creationId xmlns:a16="http://schemas.microsoft.com/office/drawing/2014/main" id="{2E5C384D-81EF-B978-B681-3CE5CD6D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89"/>
          <a:stretch/>
        </p:blipFill>
        <p:spPr bwMode="auto">
          <a:xfrm>
            <a:off x="-7940" y="-1"/>
            <a:ext cx="8328605" cy="53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otoattēlā varētu būt 1 persona">
            <a:extLst>
              <a:ext uri="{FF2B5EF4-FFF2-40B4-BE49-F238E27FC236}">
                <a16:creationId xmlns:a16="http://schemas.microsoft.com/office/drawing/2014/main" id="{CB9BCE30-D8D7-BF78-9797-8331580F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r="1" b="1"/>
          <a:stretch/>
        </p:blipFill>
        <p:spPr bwMode="auto">
          <a:xfrm>
            <a:off x="8312724" y="10"/>
            <a:ext cx="3879276" cy="267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otoattēlā varētu būt 1 persona un teksts">
            <a:extLst>
              <a:ext uri="{FF2B5EF4-FFF2-40B4-BE49-F238E27FC236}">
                <a16:creationId xmlns:a16="http://schemas.microsoft.com/office/drawing/2014/main" id="{1530FB05-61FD-7213-CAFE-7504842814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/>
          <a:stretch/>
        </p:blipFill>
        <p:spPr bwMode="auto">
          <a:xfrm>
            <a:off x="8312724" y="2672698"/>
            <a:ext cx="3878695" cy="26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7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444</Words>
  <Application>Microsoft Office PowerPoint</Application>
  <PresentationFormat>Widescreen</PresentationFormat>
  <Paragraphs>79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Nunito Bold</vt:lpstr>
      <vt:lpstr>Nunito Bold Bold</vt:lpstr>
      <vt:lpstr>Nunito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Lielā talka Lakstīgalu salā. Kopjam un stādam sniegpulksteņus</vt:lpstr>
      <vt:lpstr>PowerPoint Presentation</vt:lpstr>
      <vt:lpstr>Domnīca Kolnasātā</vt:lpstr>
      <vt:lpstr>Viļānu pilsētas iedzīvotāju padomes, ”Zaļās brīvības” un  Rīgas Tehniskās universitātes pētnieku organizēta tikšanās</vt:lpstr>
      <vt:lpstr>Forums Saeimā “Iedzīvotāju padomes- kopienu balss un palīgs Pašvaldību izaugsmei “</vt:lpstr>
      <vt:lpstr>PowerPoint Presentation</vt:lpstr>
      <vt:lpstr>PowerPoint Presentation</vt:lpstr>
      <vt:lpstr>Paldies, mīļie viļānieši! Jūs esat mūsu lepnums!</vt:lpstr>
      <vt:lpstr>PowerPoint Presentation</vt:lpstr>
      <vt:lpstr>Vērtējam konkursus</vt:lpstr>
      <vt:lpstr>Viļānieši - par stipru Latviju!</vt:lpstr>
      <vt:lpstr>Labdarības koncerts cilvēkiem ar īpašām vajadzībām un vientuļajiem senioriem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Vija Pizica</dc:creator>
  <cp:lastModifiedBy>Vija Pizica</cp:lastModifiedBy>
  <cp:revision>2</cp:revision>
  <dcterms:created xsi:type="dcterms:W3CDTF">2024-02-11T20:44:15Z</dcterms:created>
  <dcterms:modified xsi:type="dcterms:W3CDTF">2025-02-13T20:41:11Z</dcterms:modified>
</cp:coreProperties>
</file>